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5"/>
  </p:notesMasterIdLst>
  <p:sldIdLst>
    <p:sldId id="256" r:id="rId5"/>
    <p:sldId id="301" r:id="rId6"/>
    <p:sldId id="303" r:id="rId7"/>
    <p:sldId id="305" r:id="rId8"/>
    <p:sldId id="306" r:id="rId9"/>
    <p:sldId id="304" r:id="rId10"/>
    <p:sldId id="307" r:id="rId11"/>
    <p:sldId id="309" r:id="rId12"/>
    <p:sldId id="311" r:id="rId13"/>
    <p:sldId id="310" r:id="rId14"/>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EE41D96-5E85-4E9C-95D2-F6E4F39D3978}" v="7" dt="2025-03-26T15:41:16.38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308" autoAdjust="0"/>
    <p:restoredTop sz="93447" autoAdjust="0"/>
  </p:normalViewPr>
  <p:slideViewPr>
    <p:cSldViewPr snapToGrid="0" snapToObjects="1">
      <p:cViewPr varScale="1">
        <p:scale>
          <a:sx n="63" d="100"/>
          <a:sy n="63" d="100"/>
        </p:scale>
        <p:origin x="1392" y="76"/>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55" d="100"/>
          <a:sy n="55" d="100"/>
        </p:scale>
        <p:origin x="-1806"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Inniss, Blair" userId="dd2532de-dbb9-4ee6-9962-4ffcefea501e" providerId="ADAL" clId="{F6B95F54-D4F9-4213-B930-A8CFC2E9AC06}"/>
    <pc:docChg chg="undo redo custSel addSld delSld modSld sldOrd delMainMaster">
      <pc:chgData name="Inniss, Blair" userId="dd2532de-dbb9-4ee6-9962-4ffcefea501e" providerId="ADAL" clId="{F6B95F54-D4F9-4213-B930-A8CFC2E9AC06}" dt="2024-04-10T03:12:56.845" v="1330" actId="255"/>
      <pc:docMkLst>
        <pc:docMk/>
      </pc:docMkLst>
      <pc:sldChg chg="modSp mod">
        <pc:chgData name="Inniss, Blair" userId="dd2532de-dbb9-4ee6-9962-4ffcefea501e" providerId="ADAL" clId="{F6B95F54-D4F9-4213-B930-A8CFC2E9AC06}" dt="2024-04-10T01:36:17.781" v="97" actId="20577"/>
        <pc:sldMkLst>
          <pc:docMk/>
          <pc:sldMk cId="0" sldId="256"/>
        </pc:sldMkLst>
        <pc:spChg chg="mod">
          <ac:chgData name="Inniss, Blair" userId="dd2532de-dbb9-4ee6-9962-4ffcefea501e" providerId="ADAL" clId="{F6B95F54-D4F9-4213-B930-A8CFC2E9AC06}" dt="2024-04-10T01:36:17.781" v="97" actId="20577"/>
          <ac:spMkLst>
            <pc:docMk/>
            <pc:sldMk cId="0" sldId="256"/>
            <ac:spMk id="3" creationId="{13E00AA4-64E2-CA60-D1EF-495FEDE63641}"/>
          </ac:spMkLst>
        </pc:spChg>
        <pc:spChg chg="mod">
          <ac:chgData name="Inniss, Blair" userId="dd2532de-dbb9-4ee6-9962-4ffcefea501e" providerId="ADAL" clId="{F6B95F54-D4F9-4213-B930-A8CFC2E9AC06}" dt="2024-04-10T01:36:03.261" v="53" actId="20577"/>
          <ac:spMkLst>
            <pc:docMk/>
            <pc:sldMk cId="0" sldId="256"/>
            <ac:spMk id="15362" creationId="{C7409044-3744-33D2-02D2-A9D541031DE3}"/>
          </ac:spMkLst>
        </pc:spChg>
      </pc:sldChg>
      <pc:sldChg chg="del">
        <pc:chgData name="Inniss, Blair" userId="dd2532de-dbb9-4ee6-9962-4ffcefea501e" providerId="ADAL" clId="{F6B95F54-D4F9-4213-B930-A8CFC2E9AC06}" dt="2024-04-10T01:34:56.997" v="5" actId="47"/>
        <pc:sldMkLst>
          <pc:docMk/>
          <pc:sldMk cId="0" sldId="299"/>
        </pc:sldMkLst>
      </pc:sldChg>
      <pc:sldChg chg="addSp modSp mod setBg">
        <pc:chgData name="Inniss, Blair" userId="dd2532de-dbb9-4ee6-9962-4ffcefea501e" providerId="ADAL" clId="{F6B95F54-D4F9-4213-B930-A8CFC2E9AC06}" dt="2024-04-10T03:12:56.845" v="1330" actId="255"/>
        <pc:sldMkLst>
          <pc:docMk/>
          <pc:sldMk cId="0" sldId="301"/>
        </pc:sldMkLst>
        <pc:spChg chg="mod">
          <ac:chgData name="Inniss, Blair" userId="dd2532de-dbb9-4ee6-9962-4ffcefea501e" providerId="ADAL" clId="{F6B95F54-D4F9-4213-B930-A8CFC2E9AC06}" dt="2024-04-10T01:38:13.582" v="105" actId="20577"/>
          <ac:spMkLst>
            <pc:docMk/>
            <pc:sldMk cId="0" sldId="301"/>
            <ac:spMk id="29698" creationId="{171F254B-4C0D-402F-DF40-F4679902C1DC}"/>
          </ac:spMkLst>
        </pc:spChg>
        <pc:spChg chg="mod ord">
          <ac:chgData name="Inniss, Blair" userId="dd2532de-dbb9-4ee6-9962-4ffcefea501e" providerId="ADAL" clId="{F6B95F54-D4F9-4213-B930-A8CFC2E9AC06}" dt="2024-04-10T03:12:56.845" v="1330" actId="255"/>
          <ac:spMkLst>
            <pc:docMk/>
            <pc:sldMk cId="0" sldId="301"/>
            <ac:spMk id="29699" creationId="{F5FC3FE1-866A-D52C-6046-2CDE91F8507D}"/>
          </ac:spMkLst>
        </pc:spChg>
        <pc:picChg chg="add mod">
          <ac:chgData name="Inniss, Blair" userId="dd2532de-dbb9-4ee6-9962-4ffcefea501e" providerId="ADAL" clId="{F6B95F54-D4F9-4213-B930-A8CFC2E9AC06}" dt="2024-04-10T01:37:08.134" v="99" actId="26606"/>
          <ac:picMkLst>
            <pc:docMk/>
            <pc:sldMk cId="0" sldId="301"/>
            <ac:picMk id="29701" creationId="{80F5EE27-0DF1-F54A-AB63-B423FABCBBED}"/>
          </ac:picMkLst>
        </pc:picChg>
      </pc:sldChg>
      <pc:sldChg chg="addSp delSp modSp mod setBg">
        <pc:chgData name="Inniss, Blair" userId="dd2532de-dbb9-4ee6-9962-4ffcefea501e" providerId="ADAL" clId="{F6B95F54-D4F9-4213-B930-A8CFC2E9AC06}" dt="2024-04-10T01:47:09.337" v="203" actId="962"/>
        <pc:sldMkLst>
          <pc:docMk/>
          <pc:sldMk cId="0" sldId="303"/>
        </pc:sldMkLst>
        <pc:spChg chg="add">
          <ac:chgData name="Inniss, Blair" userId="dd2532de-dbb9-4ee6-9962-4ffcefea501e" providerId="ADAL" clId="{F6B95F54-D4F9-4213-B930-A8CFC2E9AC06}" dt="2024-04-10T01:44:17.319" v="190"/>
          <ac:spMkLst>
            <pc:docMk/>
            <pc:sldMk cId="0" sldId="303"/>
            <ac:spMk id="2" creationId="{E9B64CEB-96C8-B85A-2465-5C2008366835}"/>
          </ac:spMkLst>
        </pc:spChg>
        <pc:spChg chg="add">
          <ac:chgData name="Inniss, Blair" userId="dd2532de-dbb9-4ee6-9962-4ffcefea501e" providerId="ADAL" clId="{F6B95F54-D4F9-4213-B930-A8CFC2E9AC06}" dt="2024-04-10T01:44:21.930" v="191"/>
          <ac:spMkLst>
            <pc:docMk/>
            <pc:sldMk cId="0" sldId="303"/>
            <ac:spMk id="3" creationId="{8D592E38-573F-4510-A042-EA5DEF0075F9}"/>
          </ac:spMkLst>
        </pc:spChg>
        <pc:spChg chg="mod">
          <ac:chgData name="Inniss, Blair" userId="dd2532de-dbb9-4ee6-9962-4ffcefea501e" providerId="ADAL" clId="{F6B95F54-D4F9-4213-B930-A8CFC2E9AC06}" dt="2024-04-10T01:46:59.518" v="201" actId="26606"/>
          <ac:spMkLst>
            <pc:docMk/>
            <pc:sldMk cId="0" sldId="303"/>
            <ac:spMk id="31746" creationId="{5959D6E6-EF35-D484-A13F-294F23FF0828}"/>
          </ac:spMkLst>
        </pc:spChg>
        <pc:spChg chg="mod">
          <ac:chgData name="Inniss, Blair" userId="dd2532de-dbb9-4ee6-9962-4ffcefea501e" providerId="ADAL" clId="{F6B95F54-D4F9-4213-B930-A8CFC2E9AC06}" dt="2024-04-10T01:46:59.518" v="201" actId="26606"/>
          <ac:spMkLst>
            <pc:docMk/>
            <pc:sldMk cId="0" sldId="303"/>
            <ac:spMk id="31747" creationId="{984A7D16-189E-8456-6FE9-D93EF754DF51}"/>
          </ac:spMkLst>
        </pc:spChg>
        <pc:spChg chg="add">
          <ac:chgData name="Inniss, Blair" userId="dd2532de-dbb9-4ee6-9962-4ffcefea501e" providerId="ADAL" clId="{F6B95F54-D4F9-4213-B930-A8CFC2E9AC06}" dt="2024-04-10T01:46:59.518" v="201" actId="26606"/>
          <ac:spMkLst>
            <pc:docMk/>
            <pc:sldMk cId="0" sldId="303"/>
            <ac:spMk id="31749" creationId="{32AEEBC8-9D30-42EF-95F2-386C2653FBF0}"/>
          </ac:spMkLst>
        </pc:spChg>
        <pc:spChg chg="add">
          <ac:chgData name="Inniss, Blair" userId="dd2532de-dbb9-4ee6-9962-4ffcefea501e" providerId="ADAL" clId="{F6B95F54-D4F9-4213-B930-A8CFC2E9AC06}" dt="2024-04-10T01:46:59.518" v="201" actId="26606"/>
          <ac:spMkLst>
            <pc:docMk/>
            <pc:sldMk cId="0" sldId="303"/>
            <ac:spMk id="31750" creationId="{2E92FA66-67D7-4CB4-94D3-E643A9AD4757}"/>
          </ac:spMkLst>
        </pc:spChg>
        <pc:spChg chg="add del">
          <ac:chgData name="Inniss, Blair" userId="dd2532de-dbb9-4ee6-9962-4ffcefea501e" providerId="ADAL" clId="{F6B95F54-D4F9-4213-B930-A8CFC2E9AC06}" dt="2024-04-10T01:45:44.413" v="194" actId="26606"/>
          <ac:spMkLst>
            <pc:docMk/>
            <pc:sldMk cId="0" sldId="303"/>
            <ac:spMk id="31752" creationId="{F13C74B1-5B17-4795-BED0-7140497B445A}"/>
          </ac:spMkLst>
        </pc:spChg>
        <pc:spChg chg="add del">
          <ac:chgData name="Inniss, Blair" userId="dd2532de-dbb9-4ee6-9962-4ffcefea501e" providerId="ADAL" clId="{F6B95F54-D4F9-4213-B930-A8CFC2E9AC06}" dt="2024-04-10T01:45:44.413" v="194" actId="26606"/>
          <ac:spMkLst>
            <pc:docMk/>
            <pc:sldMk cId="0" sldId="303"/>
            <ac:spMk id="31754" creationId="{D4974D33-8DC5-464E-8C6D-BE58F0669C17}"/>
          </ac:spMkLst>
        </pc:spChg>
        <pc:picChg chg="add mod">
          <ac:chgData name="Inniss, Blair" userId="dd2532de-dbb9-4ee6-9962-4ffcefea501e" providerId="ADAL" clId="{F6B95F54-D4F9-4213-B930-A8CFC2E9AC06}" dt="2024-04-10T01:45:44.413" v="194" actId="26606"/>
          <ac:picMkLst>
            <pc:docMk/>
            <pc:sldMk cId="0" sldId="303"/>
            <ac:picMk id="4" creationId="{09F69F59-15BD-FAF5-92AF-99FEBAD13A26}"/>
          </ac:picMkLst>
        </pc:picChg>
        <pc:picChg chg="add mod">
          <ac:chgData name="Inniss, Blair" userId="dd2532de-dbb9-4ee6-9962-4ffcefea501e" providerId="ADAL" clId="{F6B95F54-D4F9-4213-B930-A8CFC2E9AC06}" dt="2024-04-10T01:47:09.337" v="203" actId="962"/>
          <ac:picMkLst>
            <pc:docMk/>
            <pc:sldMk cId="0" sldId="303"/>
            <ac:picMk id="6" creationId="{F07BAB80-2CD6-6B7B-0C3C-E37ECE9605F9}"/>
          </ac:picMkLst>
        </pc:picChg>
        <pc:picChg chg="del">
          <ac:chgData name="Inniss, Blair" userId="dd2532de-dbb9-4ee6-9962-4ffcefea501e" providerId="ADAL" clId="{F6B95F54-D4F9-4213-B930-A8CFC2E9AC06}" dt="2024-04-10T01:42:10.830" v="168" actId="478"/>
          <ac:picMkLst>
            <pc:docMk/>
            <pc:sldMk cId="0" sldId="303"/>
            <ac:picMk id="31748" creationId="{B97999DC-D776-7816-0A96-253420DB56EC}"/>
          </ac:picMkLst>
        </pc:picChg>
      </pc:sldChg>
      <pc:sldChg chg="addSp delSp modSp add mod setBg">
        <pc:chgData name="Inniss, Blair" userId="dd2532de-dbb9-4ee6-9962-4ffcefea501e" providerId="ADAL" clId="{F6B95F54-D4F9-4213-B930-A8CFC2E9AC06}" dt="2024-04-10T02:31:44.344" v="661" actId="20577"/>
        <pc:sldMkLst>
          <pc:docMk/>
          <pc:sldMk cId="183498000" sldId="304"/>
        </pc:sldMkLst>
        <pc:spChg chg="mod">
          <ac:chgData name="Inniss, Blair" userId="dd2532de-dbb9-4ee6-9962-4ffcefea501e" providerId="ADAL" clId="{F6B95F54-D4F9-4213-B930-A8CFC2E9AC06}" dt="2024-04-10T02:31:44.344" v="661" actId="20577"/>
          <ac:spMkLst>
            <pc:docMk/>
            <pc:sldMk cId="183498000" sldId="304"/>
            <ac:spMk id="31746" creationId="{5959D6E6-EF35-D484-A13F-294F23FF0828}"/>
          </ac:spMkLst>
        </pc:spChg>
        <pc:spChg chg="mod ord">
          <ac:chgData name="Inniss, Blair" userId="dd2532de-dbb9-4ee6-9962-4ffcefea501e" providerId="ADAL" clId="{F6B95F54-D4F9-4213-B930-A8CFC2E9AC06}" dt="2024-04-10T02:31:30.222" v="643" actId="33524"/>
          <ac:spMkLst>
            <pc:docMk/>
            <pc:sldMk cId="183498000" sldId="304"/>
            <ac:spMk id="31747" creationId="{984A7D16-189E-8456-6FE9-D93EF754DF51}"/>
          </ac:spMkLst>
        </pc:spChg>
        <pc:spChg chg="add del">
          <ac:chgData name="Inniss, Blair" userId="dd2532de-dbb9-4ee6-9962-4ffcefea501e" providerId="ADAL" clId="{F6B95F54-D4F9-4213-B930-A8CFC2E9AC06}" dt="2024-04-10T02:26:18.163" v="399" actId="26606"/>
          <ac:spMkLst>
            <pc:docMk/>
            <pc:sldMk cId="183498000" sldId="304"/>
            <ac:spMk id="50183" creationId="{F13C74B1-5B17-4795-BED0-7140497B445A}"/>
          </ac:spMkLst>
        </pc:spChg>
        <pc:spChg chg="add del">
          <ac:chgData name="Inniss, Blair" userId="dd2532de-dbb9-4ee6-9962-4ffcefea501e" providerId="ADAL" clId="{F6B95F54-D4F9-4213-B930-A8CFC2E9AC06}" dt="2024-04-10T02:26:18.163" v="399" actId="26606"/>
          <ac:spMkLst>
            <pc:docMk/>
            <pc:sldMk cId="183498000" sldId="304"/>
            <ac:spMk id="50185" creationId="{D4974D33-8DC5-464E-8C6D-BE58F0669C17}"/>
          </ac:spMkLst>
        </pc:spChg>
        <pc:spChg chg="add del">
          <ac:chgData name="Inniss, Blair" userId="dd2532de-dbb9-4ee6-9962-4ffcefea501e" providerId="ADAL" clId="{F6B95F54-D4F9-4213-B930-A8CFC2E9AC06}" dt="2024-04-10T02:26:12.395" v="396" actId="26606"/>
          <ac:spMkLst>
            <pc:docMk/>
            <pc:sldMk cId="183498000" sldId="304"/>
            <ac:spMk id="50190" creationId="{79477870-C64A-4E35-8F2F-05B7114F3C74}"/>
          </ac:spMkLst>
        </pc:spChg>
        <pc:spChg chg="add del">
          <ac:chgData name="Inniss, Blair" userId="dd2532de-dbb9-4ee6-9962-4ffcefea501e" providerId="ADAL" clId="{F6B95F54-D4F9-4213-B930-A8CFC2E9AC06}" dt="2024-04-10T02:26:12.395" v="396" actId="26606"/>
          <ac:spMkLst>
            <pc:docMk/>
            <pc:sldMk cId="183498000" sldId="304"/>
            <ac:spMk id="50192" creationId="{8AEA628B-C8FF-4D0B-B111-F101F580B15D}"/>
          </ac:spMkLst>
        </pc:spChg>
        <pc:spChg chg="add del">
          <ac:chgData name="Inniss, Blair" userId="dd2532de-dbb9-4ee6-9962-4ffcefea501e" providerId="ADAL" clId="{F6B95F54-D4F9-4213-B930-A8CFC2E9AC06}" dt="2024-04-10T02:26:12.395" v="396" actId="26606"/>
          <ac:spMkLst>
            <pc:docMk/>
            <pc:sldMk cId="183498000" sldId="304"/>
            <ac:spMk id="50194" creationId="{42663BD0-064C-40FC-A331-F49FCA9536AA}"/>
          </ac:spMkLst>
        </pc:spChg>
        <pc:spChg chg="add del">
          <ac:chgData name="Inniss, Blair" userId="dd2532de-dbb9-4ee6-9962-4ffcefea501e" providerId="ADAL" clId="{F6B95F54-D4F9-4213-B930-A8CFC2E9AC06}" dt="2024-04-10T02:26:18.155" v="398" actId="26606"/>
          <ac:spMkLst>
            <pc:docMk/>
            <pc:sldMk cId="183498000" sldId="304"/>
            <ac:spMk id="50196" creationId="{C0763A76-9F1C-4FC5-82B7-DD475DA461B2}"/>
          </ac:spMkLst>
        </pc:spChg>
        <pc:spChg chg="add del">
          <ac:chgData name="Inniss, Blair" userId="dd2532de-dbb9-4ee6-9962-4ffcefea501e" providerId="ADAL" clId="{F6B95F54-D4F9-4213-B930-A8CFC2E9AC06}" dt="2024-04-10T02:26:18.155" v="398" actId="26606"/>
          <ac:spMkLst>
            <pc:docMk/>
            <pc:sldMk cId="183498000" sldId="304"/>
            <ac:spMk id="50197" creationId="{E81BF4F6-F2CF-4984-9D14-D6966D92F99F}"/>
          </ac:spMkLst>
        </pc:spChg>
        <pc:spChg chg="add del">
          <ac:chgData name="Inniss, Blair" userId="dd2532de-dbb9-4ee6-9962-4ffcefea501e" providerId="ADAL" clId="{F6B95F54-D4F9-4213-B930-A8CFC2E9AC06}" dt="2024-04-10T02:31:12.678" v="641" actId="26606"/>
          <ac:spMkLst>
            <pc:docMk/>
            <pc:sldMk cId="183498000" sldId="304"/>
            <ac:spMk id="50198" creationId="{C3944F27-CA70-4E84-A51A-E6BF89558979}"/>
          </ac:spMkLst>
        </pc:spChg>
        <pc:spChg chg="add del">
          <ac:chgData name="Inniss, Blair" userId="dd2532de-dbb9-4ee6-9962-4ffcefea501e" providerId="ADAL" clId="{F6B95F54-D4F9-4213-B930-A8CFC2E9AC06}" dt="2024-04-10T02:31:12.678" v="641" actId="26606"/>
          <ac:spMkLst>
            <pc:docMk/>
            <pc:sldMk cId="183498000" sldId="304"/>
            <ac:spMk id="50199" creationId="{12609869-9E80-471B-A487-A53288E0E791}"/>
          </ac:spMkLst>
        </pc:spChg>
        <pc:spChg chg="add del">
          <ac:chgData name="Inniss, Blair" userId="dd2532de-dbb9-4ee6-9962-4ffcefea501e" providerId="ADAL" clId="{F6B95F54-D4F9-4213-B930-A8CFC2E9AC06}" dt="2024-04-10T02:31:12.678" v="641" actId="26606"/>
          <ac:spMkLst>
            <pc:docMk/>
            <pc:sldMk cId="183498000" sldId="304"/>
            <ac:spMk id="50200" creationId="{7004738A-9D34-43E8-97D2-CA0EED4F8BE0}"/>
          </ac:spMkLst>
        </pc:spChg>
        <pc:spChg chg="add del">
          <ac:chgData name="Inniss, Blair" userId="dd2532de-dbb9-4ee6-9962-4ffcefea501e" providerId="ADAL" clId="{F6B95F54-D4F9-4213-B930-A8CFC2E9AC06}" dt="2024-04-10T02:31:12.678" v="641" actId="26606"/>
          <ac:spMkLst>
            <pc:docMk/>
            <pc:sldMk cId="183498000" sldId="304"/>
            <ac:spMk id="50201" creationId="{B8B8D07F-F13E-443E-BA68-2D26672D76B9}"/>
          </ac:spMkLst>
        </pc:spChg>
        <pc:spChg chg="add del">
          <ac:chgData name="Inniss, Blair" userId="dd2532de-dbb9-4ee6-9962-4ffcefea501e" providerId="ADAL" clId="{F6B95F54-D4F9-4213-B930-A8CFC2E9AC06}" dt="2024-04-10T02:31:12.678" v="641" actId="26606"/>
          <ac:spMkLst>
            <pc:docMk/>
            <pc:sldMk cId="183498000" sldId="304"/>
            <ac:spMk id="50202" creationId="{2813A4FA-24A5-41ED-A534-3807D1B2F344}"/>
          </ac:spMkLst>
        </pc:spChg>
        <pc:spChg chg="add del">
          <ac:chgData name="Inniss, Blair" userId="dd2532de-dbb9-4ee6-9962-4ffcefea501e" providerId="ADAL" clId="{F6B95F54-D4F9-4213-B930-A8CFC2E9AC06}" dt="2024-04-10T02:31:01.534" v="634" actId="26606"/>
          <ac:spMkLst>
            <pc:docMk/>
            <pc:sldMk cId="183498000" sldId="304"/>
            <ac:spMk id="50207" creationId="{12609869-9E80-471B-A487-A53288E0E791}"/>
          </ac:spMkLst>
        </pc:spChg>
        <pc:spChg chg="add del">
          <ac:chgData name="Inniss, Blair" userId="dd2532de-dbb9-4ee6-9962-4ffcefea501e" providerId="ADAL" clId="{F6B95F54-D4F9-4213-B930-A8CFC2E9AC06}" dt="2024-04-10T02:31:01.534" v="634" actId="26606"/>
          <ac:spMkLst>
            <pc:docMk/>
            <pc:sldMk cId="183498000" sldId="304"/>
            <ac:spMk id="50209" creationId="{7004738A-9D34-43E8-97D2-CA0EED4F8BE0}"/>
          </ac:spMkLst>
        </pc:spChg>
        <pc:spChg chg="add del">
          <ac:chgData name="Inniss, Blair" userId="dd2532de-dbb9-4ee6-9962-4ffcefea501e" providerId="ADAL" clId="{F6B95F54-D4F9-4213-B930-A8CFC2E9AC06}" dt="2024-04-10T02:31:01.534" v="634" actId="26606"/>
          <ac:spMkLst>
            <pc:docMk/>
            <pc:sldMk cId="183498000" sldId="304"/>
            <ac:spMk id="50211" creationId="{B8B8D07F-F13E-443E-BA68-2D26672D76B9}"/>
          </ac:spMkLst>
        </pc:spChg>
        <pc:spChg chg="add del">
          <ac:chgData name="Inniss, Blair" userId="dd2532de-dbb9-4ee6-9962-4ffcefea501e" providerId="ADAL" clId="{F6B95F54-D4F9-4213-B930-A8CFC2E9AC06}" dt="2024-04-10T02:31:01.534" v="634" actId="26606"/>
          <ac:spMkLst>
            <pc:docMk/>
            <pc:sldMk cId="183498000" sldId="304"/>
            <ac:spMk id="50213" creationId="{2813A4FA-24A5-41ED-A534-3807D1B2F344}"/>
          </ac:spMkLst>
        </pc:spChg>
        <pc:spChg chg="add del">
          <ac:chgData name="Inniss, Blair" userId="dd2532de-dbb9-4ee6-9962-4ffcefea501e" providerId="ADAL" clId="{F6B95F54-D4F9-4213-B930-A8CFC2E9AC06}" dt="2024-04-10T02:31:01.534" v="634" actId="26606"/>
          <ac:spMkLst>
            <pc:docMk/>
            <pc:sldMk cId="183498000" sldId="304"/>
            <ac:spMk id="50215" creationId="{C3944F27-CA70-4E84-A51A-E6BF89558979}"/>
          </ac:spMkLst>
        </pc:spChg>
        <pc:spChg chg="add del">
          <ac:chgData name="Inniss, Blair" userId="dd2532de-dbb9-4ee6-9962-4ffcefea501e" providerId="ADAL" clId="{F6B95F54-D4F9-4213-B930-A8CFC2E9AC06}" dt="2024-04-10T02:31:05.184" v="636" actId="26606"/>
          <ac:spMkLst>
            <pc:docMk/>
            <pc:sldMk cId="183498000" sldId="304"/>
            <ac:spMk id="50217" creationId="{0D05C9B4-B5C9-2D4D-23C9-CEE72646F923}"/>
          </ac:spMkLst>
        </pc:spChg>
        <pc:spChg chg="add del">
          <ac:chgData name="Inniss, Blair" userId="dd2532de-dbb9-4ee6-9962-4ffcefea501e" providerId="ADAL" clId="{F6B95F54-D4F9-4213-B930-A8CFC2E9AC06}" dt="2024-04-10T02:31:09.526" v="638" actId="26606"/>
          <ac:spMkLst>
            <pc:docMk/>
            <pc:sldMk cId="183498000" sldId="304"/>
            <ac:spMk id="50219" creationId="{2EB492CD-616E-47F8-933B-5E2D952A0593}"/>
          </ac:spMkLst>
        </pc:spChg>
        <pc:spChg chg="add del">
          <ac:chgData name="Inniss, Blair" userId="dd2532de-dbb9-4ee6-9962-4ffcefea501e" providerId="ADAL" clId="{F6B95F54-D4F9-4213-B930-A8CFC2E9AC06}" dt="2024-04-10T02:31:09.526" v="638" actId="26606"/>
          <ac:spMkLst>
            <pc:docMk/>
            <pc:sldMk cId="183498000" sldId="304"/>
            <ac:spMk id="50220" creationId="{59383CF9-23B5-4335-9B21-1791C4CF1C75}"/>
          </ac:spMkLst>
        </pc:spChg>
        <pc:spChg chg="add del">
          <ac:chgData name="Inniss, Blair" userId="dd2532de-dbb9-4ee6-9962-4ffcefea501e" providerId="ADAL" clId="{F6B95F54-D4F9-4213-B930-A8CFC2E9AC06}" dt="2024-04-10T02:31:09.526" v="638" actId="26606"/>
          <ac:spMkLst>
            <pc:docMk/>
            <pc:sldMk cId="183498000" sldId="304"/>
            <ac:spMk id="50221" creationId="{0007FE00-9498-4706-B255-6437B0252C02}"/>
          </ac:spMkLst>
        </pc:spChg>
        <pc:spChg chg="add del">
          <ac:chgData name="Inniss, Blair" userId="dd2532de-dbb9-4ee6-9962-4ffcefea501e" providerId="ADAL" clId="{F6B95F54-D4F9-4213-B930-A8CFC2E9AC06}" dt="2024-04-10T02:31:12.661" v="640" actId="26606"/>
          <ac:spMkLst>
            <pc:docMk/>
            <pc:sldMk cId="183498000" sldId="304"/>
            <ac:spMk id="50223" creationId="{D380959B-464C-9ED8-C9EB-AB6FC997C1B8}"/>
          </ac:spMkLst>
        </pc:spChg>
        <pc:spChg chg="add del">
          <ac:chgData name="Inniss, Blair" userId="dd2532de-dbb9-4ee6-9962-4ffcefea501e" providerId="ADAL" clId="{F6B95F54-D4F9-4213-B930-A8CFC2E9AC06}" dt="2024-04-10T02:31:12.661" v="640" actId="26606"/>
          <ac:spMkLst>
            <pc:docMk/>
            <pc:sldMk cId="183498000" sldId="304"/>
            <ac:spMk id="50224" creationId="{06B83858-ED7D-57B6-6CAA-83168807C43C}"/>
          </ac:spMkLst>
        </pc:spChg>
        <pc:spChg chg="add del">
          <ac:chgData name="Inniss, Blair" userId="dd2532de-dbb9-4ee6-9962-4ffcefea501e" providerId="ADAL" clId="{F6B95F54-D4F9-4213-B930-A8CFC2E9AC06}" dt="2024-04-10T02:31:12.661" v="640" actId="26606"/>
          <ac:spMkLst>
            <pc:docMk/>
            <pc:sldMk cId="183498000" sldId="304"/>
            <ac:spMk id="50225" creationId="{FF97FFD4-A8B9-3D4D-1623-7BE467E46A6A}"/>
          </ac:spMkLst>
        </pc:spChg>
        <pc:spChg chg="add">
          <ac:chgData name="Inniss, Blair" userId="dd2532de-dbb9-4ee6-9962-4ffcefea501e" providerId="ADAL" clId="{F6B95F54-D4F9-4213-B930-A8CFC2E9AC06}" dt="2024-04-10T02:31:12.678" v="641" actId="26606"/>
          <ac:spMkLst>
            <pc:docMk/>
            <pc:sldMk cId="183498000" sldId="304"/>
            <ac:spMk id="50227" creationId="{2EB492CD-616E-47F8-933B-5E2D952A0593}"/>
          </ac:spMkLst>
        </pc:spChg>
        <pc:spChg chg="add">
          <ac:chgData name="Inniss, Blair" userId="dd2532de-dbb9-4ee6-9962-4ffcefea501e" providerId="ADAL" clId="{F6B95F54-D4F9-4213-B930-A8CFC2E9AC06}" dt="2024-04-10T02:31:12.678" v="641" actId="26606"/>
          <ac:spMkLst>
            <pc:docMk/>
            <pc:sldMk cId="183498000" sldId="304"/>
            <ac:spMk id="50228" creationId="{59383CF9-23B5-4335-9B21-1791C4CF1C75}"/>
          </ac:spMkLst>
        </pc:spChg>
        <pc:spChg chg="add">
          <ac:chgData name="Inniss, Blair" userId="dd2532de-dbb9-4ee6-9962-4ffcefea501e" providerId="ADAL" clId="{F6B95F54-D4F9-4213-B930-A8CFC2E9AC06}" dt="2024-04-10T02:31:12.678" v="641" actId="26606"/>
          <ac:spMkLst>
            <pc:docMk/>
            <pc:sldMk cId="183498000" sldId="304"/>
            <ac:spMk id="50229" creationId="{0007FE00-9498-4706-B255-6437B0252C02}"/>
          </ac:spMkLst>
        </pc:spChg>
        <pc:picChg chg="del">
          <ac:chgData name="Inniss, Blair" userId="dd2532de-dbb9-4ee6-9962-4ffcefea501e" providerId="ADAL" clId="{F6B95F54-D4F9-4213-B930-A8CFC2E9AC06}" dt="2024-04-10T02:02:13.011" v="231" actId="478"/>
          <ac:picMkLst>
            <pc:docMk/>
            <pc:sldMk cId="183498000" sldId="304"/>
            <ac:picMk id="31748" creationId="{B97999DC-D776-7816-0A96-253420DB56EC}"/>
          </ac:picMkLst>
        </pc:picChg>
        <pc:picChg chg="add del mod">
          <ac:chgData name="Inniss, Blair" userId="dd2532de-dbb9-4ee6-9962-4ffcefea501e" providerId="ADAL" clId="{F6B95F54-D4F9-4213-B930-A8CFC2E9AC06}" dt="2024-04-10T02:31:12.678" v="641" actId="26606"/>
          <ac:picMkLst>
            <pc:docMk/>
            <pc:sldMk cId="183498000" sldId="304"/>
            <ac:picMk id="50178" creationId="{BF8B8FA3-1400-5EF2-DA14-E269BDD14794}"/>
          </ac:picMkLst>
        </pc:picChg>
      </pc:sldChg>
      <pc:sldChg chg="addSp delSp modSp add mod">
        <pc:chgData name="Inniss, Blair" userId="dd2532de-dbb9-4ee6-9962-4ffcefea501e" providerId="ADAL" clId="{F6B95F54-D4F9-4213-B930-A8CFC2E9AC06}" dt="2024-04-10T01:49:44.652" v="218" actId="27614"/>
        <pc:sldMkLst>
          <pc:docMk/>
          <pc:sldMk cId="1728123719" sldId="305"/>
        </pc:sldMkLst>
        <pc:spChg chg="mod">
          <ac:chgData name="Inniss, Blair" userId="dd2532de-dbb9-4ee6-9962-4ffcefea501e" providerId="ADAL" clId="{F6B95F54-D4F9-4213-B930-A8CFC2E9AC06}" dt="2024-04-10T01:48:42.998" v="214" actId="6549"/>
          <ac:spMkLst>
            <pc:docMk/>
            <pc:sldMk cId="1728123719" sldId="305"/>
            <ac:spMk id="31747" creationId="{984A7D16-189E-8456-6FE9-D93EF754DF51}"/>
          </ac:spMkLst>
        </pc:spChg>
        <pc:spChg chg="del">
          <ac:chgData name="Inniss, Blair" userId="dd2532de-dbb9-4ee6-9962-4ffcefea501e" providerId="ADAL" clId="{F6B95F54-D4F9-4213-B930-A8CFC2E9AC06}" dt="2024-04-10T01:49:40.068" v="217" actId="26606"/>
          <ac:spMkLst>
            <pc:docMk/>
            <pc:sldMk cId="1728123719" sldId="305"/>
            <ac:spMk id="31749" creationId="{32AEEBC8-9D30-42EF-95F2-386C2653FBF0}"/>
          </ac:spMkLst>
        </pc:spChg>
        <pc:spChg chg="del">
          <ac:chgData name="Inniss, Blair" userId="dd2532de-dbb9-4ee6-9962-4ffcefea501e" providerId="ADAL" clId="{F6B95F54-D4F9-4213-B930-A8CFC2E9AC06}" dt="2024-04-10T01:49:40.068" v="217" actId="26606"/>
          <ac:spMkLst>
            <pc:docMk/>
            <pc:sldMk cId="1728123719" sldId="305"/>
            <ac:spMk id="31750" creationId="{2E92FA66-67D7-4CB4-94D3-E643A9AD4757}"/>
          </ac:spMkLst>
        </pc:spChg>
        <pc:spChg chg="add">
          <ac:chgData name="Inniss, Blair" userId="dd2532de-dbb9-4ee6-9962-4ffcefea501e" providerId="ADAL" clId="{F6B95F54-D4F9-4213-B930-A8CFC2E9AC06}" dt="2024-04-10T01:49:40.068" v="217" actId="26606"/>
          <ac:spMkLst>
            <pc:docMk/>
            <pc:sldMk cId="1728123719" sldId="305"/>
            <ac:spMk id="31755" creationId="{32AEEBC8-9D30-42EF-95F2-386C2653FBF0}"/>
          </ac:spMkLst>
        </pc:spChg>
        <pc:spChg chg="add">
          <ac:chgData name="Inniss, Blair" userId="dd2532de-dbb9-4ee6-9962-4ffcefea501e" providerId="ADAL" clId="{F6B95F54-D4F9-4213-B930-A8CFC2E9AC06}" dt="2024-04-10T01:49:40.068" v="217" actId="26606"/>
          <ac:spMkLst>
            <pc:docMk/>
            <pc:sldMk cId="1728123719" sldId="305"/>
            <ac:spMk id="31757" creationId="{2E92FA66-67D7-4CB4-94D3-E643A9AD4757}"/>
          </ac:spMkLst>
        </pc:spChg>
        <pc:picChg chg="add mod">
          <ac:chgData name="Inniss, Blair" userId="dd2532de-dbb9-4ee6-9962-4ffcefea501e" providerId="ADAL" clId="{F6B95F54-D4F9-4213-B930-A8CFC2E9AC06}" dt="2024-04-10T01:49:44.652" v="218" actId="27614"/>
          <ac:picMkLst>
            <pc:docMk/>
            <pc:sldMk cId="1728123719" sldId="305"/>
            <ac:picMk id="3" creationId="{F9CFAE6D-9B13-D59B-23EB-D6D02825F992}"/>
          </ac:picMkLst>
        </pc:picChg>
        <pc:picChg chg="del">
          <ac:chgData name="Inniss, Blair" userId="dd2532de-dbb9-4ee6-9962-4ffcefea501e" providerId="ADAL" clId="{F6B95F54-D4F9-4213-B930-A8CFC2E9AC06}" dt="2024-04-10T01:49:26.050" v="215" actId="478"/>
          <ac:picMkLst>
            <pc:docMk/>
            <pc:sldMk cId="1728123719" sldId="305"/>
            <ac:picMk id="6" creationId="{F07BAB80-2CD6-6B7B-0C3C-E37ECE9605F9}"/>
          </ac:picMkLst>
        </pc:picChg>
      </pc:sldChg>
      <pc:sldChg chg="addSp delSp modSp add mod">
        <pc:chgData name="Inniss, Blair" userId="dd2532de-dbb9-4ee6-9962-4ffcefea501e" providerId="ADAL" clId="{F6B95F54-D4F9-4213-B930-A8CFC2E9AC06}" dt="2024-04-10T01:55:09.319" v="228" actId="26606"/>
        <pc:sldMkLst>
          <pc:docMk/>
          <pc:sldMk cId="565787384" sldId="306"/>
        </pc:sldMkLst>
        <pc:spChg chg="mod">
          <ac:chgData name="Inniss, Blair" userId="dd2532de-dbb9-4ee6-9962-4ffcefea501e" providerId="ADAL" clId="{F6B95F54-D4F9-4213-B930-A8CFC2E9AC06}" dt="2024-04-10T01:51:42.858" v="225" actId="20577"/>
          <ac:spMkLst>
            <pc:docMk/>
            <pc:sldMk cId="565787384" sldId="306"/>
            <ac:spMk id="31747" creationId="{984A7D16-189E-8456-6FE9-D93EF754DF51}"/>
          </ac:spMkLst>
        </pc:spChg>
        <pc:spChg chg="del">
          <ac:chgData name="Inniss, Blair" userId="dd2532de-dbb9-4ee6-9962-4ffcefea501e" providerId="ADAL" clId="{F6B95F54-D4F9-4213-B930-A8CFC2E9AC06}" dt="2024-04-10T01:55:09.319" v="228" actId="26606"/>
          <ac:spMkLst>
            <pc:docMk/>
            <pc:sldMk cId="565787384" sldId="306"/>
            <ac:spMk id="31755" creationId="{32AEEBC8-9D30-42EF-95F2-386C2653FBF0}"/>
          </ac:spMkLst>
        </pc:spChg>
        <pc:spChg chg="del">
          <ac:chgData name="Inniss, Blair" userId="dd2532de-dbb9-4ee6-9962-4ffcefea501e" providerId="ADAL" clId="{F6B95F54-D4F9-4213-B930-A8CFC2E9AC06}" dt="2024-04-10T01:55:09.319" v="228" actId="26606"/>
          <ac:spMkLst>
            <pc:docMk/>
            <pc:sldMk cId="565787384" sldId="306"/>
            <ac:spMk id="31757" creationId="{2E92FA66-67D7-4CB4-94D3-E643A9AD4757}"/>
          </ac:spMkLst>
        </pc:spChg>
        <pc:spChg chg="add">
          <ac:chgData name="Inniss, Blair" userId="dd2532de-dbb9-4ee6-9962-4ffcefea501e" providerId="ADAL" clId="{F6B95F54-D4F9-4213-B930-A8CFC2E9AC06}" dt="2024-04-10T01:55:09.319" v="228" actId="26606"/>
          <ac:spMkLst>
            <pc:docMk/>
            <pc:sldMk cId="565787384" sldId="306"/>
            <ac:spMk id="49159" creationId="{32AEEBC8-9D30-42EF-95F2-386C2653FBF0}"/>
          </ac:spMkLst>
        </pc:spChg>
        <pc:spChg chg="add">
          <ac:chgData name="Inniss, Blair" userId="dd2532de-dbb9-4ee6-9962-4ffcefea501e" providerId="ADAL" clId="{F6B95F54-D4F9-4213-B930-A8CFC2E9AC06}" dt="2024-04-10T01:55:09.319" v="228" actId="26606"/>
          <ac:spMkLst>
            <pc:docMk/>
            <pc:sldMk cId="565787384" sldId="306"/>
            <ac:spMk id="49161" creationId="{2E92FA66-67D7-4CB4-94D3-E643A9AD4757}"/>
          </ac:spMkLst>
        </pc:spChg>
        <pc:picChg chg="del">
          <ac:chgData name="Inniss, Blair" userId="dd2532de-dbb9-4ee6-9962-4ffcefea501e" providerId="ADAL" clId="{F6B95F54-D4F9-4213-B930-A8CFC2E9AC06}" dt="2024-04-10T01:55:05.660" v="226" actId="478"/>
          <ac:picMkLst>
            <pc:docMk/>
            <pc:sldMk cId="565787384" sldId="306"/>
            <ac:picMk id="3" creationId="{F9CFAE6D-9B13-D59B-23EB-D6D02825F992}"/>
          </ac:picMkLst>
        </pc:picChg>
        <pc:picChg chg="add mod">
          <ac:chgData name="Inniss, Blair" userId="dd2532de-dbb9-4ee6-9962-4ffcefea501e" providerId="ADAL" clId="{F6B95F54-D4F9-4213-B930-A8CFC2E9AC06}" dt="2024-04-10T01:55:09.319" v="228" actId="26606"/>
          <ac:picMkLst>
            <pc:docMk/>
            <pc:sldMk cId="565787384" sldId="306"/>
            <ac:picMk id="49154" creationId="{CCCE8BCB-BFAD-E9E6-82C6-94FD84BCBF22}"/>
          </ac:picMkLst>
        </pc:picChg>
      </pc:sldChg>
      <pc:sldChg chg="addSp delSp modSp add mod setBg">
        <pc:chgData name="Inniss, Blair" userId="dd2532de-dbb9-4ee6-9962-4ffcefea501e" providerId="ADAL" clId="{F6B95F54-D4F9-4213-B930-A8CFC2E9AC06}" dt="2024-04-10T02:39:11.349" v="757" actId="122"/>
        <pc:sldMkLst>
          <pc:docMk/>
          <pc:sldMk cId="118620335" sldId="307"/>
        </pc:sldMkLst>
        <pc:spChg chg="add del mod">
          <ac:chgData name="Inniss, Blair" userId="dd2532de-dbb9-4ee6-9962-4ffcefea501e" providerId="ADAL" clId="{F6B95F54-D4F9-4213-B930-A8CFC2E9AC06}" dt="2024-04-10T02:37:10.137" v="730" actId="478"/>
          <ac:spMkLst>
            <pc:docMk/>
            <pc:sldMk cId="118620335" sldId="307"/>
            <ac:spMk id="3" creationId="{F55A5906-C871-2DFD-1238-51B02829E146}"/>
          </ac:spMkLst>
        </pc:spChg>
        <pc:spChg chg="add mod">
          <ac:chgData name="Inniss, Blair" userId="dd2532de-dbb9-4ee6-9962-4ffcefea501e" providerId="ADAL" clId="{F6B95F54-D4F9-4213-B930-A8CFC2E9AC06}" dt="2024-04-10T02:39:11.349" v="757" actId="122"/>
          <ac:spMkLst>
            <pc:docMk/>
            <pc:sldMk cId="118620335" sldId="307"/>
            <ac:spMk id="5" creationId="{39816B78-9ADA-2757-7B6B-4EB8C601BD6B}"/>
          </ac:spMkLst>
        </pc:spChg>
        <pc:spChg chg="mod">
          <ac:chgData name="Inniss, Blair" userId="dd2532de-dbb9-4ee6-9962-4ffcefea501e" providerId="ADAL" clId="{F6B95F54-D4F9-4213-B930-A8CFC2E9AC06}" dt="2024-04-10T02:37:19.229" v="731" actId="26606"/>
          <ac:spMkLst>
            <pc:docMk/>
            <pc:sldMk cId="118620335" sldId="307"/>
            <ac:spMk id="31746" creationId="{5959D6E6-EF35-D484-A13F-294F23FF0828}"/>
          </ac:spMkLst>
        </pc:spChg>
        <pc:spChg chg="mod">
          <ac:chgData name="Inniss, Blair" userId="dd2532de-dbb9-4ee6-9962-4ffcefea501e" providerId="ADAL" clId="{F6B95F54-D4F9-4213-B930-A8CFC2E9AC06}" dt="2024-04-10T02:38:27.180" v="753" actId="20577"/>
          <ac:spMkLst>
            <pc:docMk/>
            <pc:sldMk cId="118620335" sldId="307"/>
            <ac:spMk id="31747" creationId="{984A7D16-189E-8456-6FE9-D93EF754DF51}"/>
          </ac:spMkLst>
        </pc:spChg>
        <pc:spChg chg="add del">
          <ac:chgData name="Inniss, Blair" userId="dd2532de-dbb9-4ee6-9962-4ffcefea501e" providerId="ADAL" clId="{F6B95F54-D4F9-4213-B930-A8CFC2E9AC06}" dt="2024-04-10T02:37:19.229" v="731" actId="26606"/>
          <ac:spMkLst>
            <pc:docMk/>
            <pc:sldMk cId="118620335" sldId="307"/>
            <ac:spMk id="31754" creationId="{2EB492CD-616E-47F8-933B-5E2D952A0593}"/>
          </ac:spMkLst>
        </pc:spChg>
        <pc:spChg chg="add del">
          <ac:chgData name="Inniss, Blair" userId="dd2532de-dbb9-4ee6-9962-4ffcefea501e" providerId="ADAL" clId="{F6B95F54-D4F9-4213-B930-A8CFC2E9AC06}" dt="2024-04-10T02:37:19.229" v="731" actId="26606"/>
          <ac:spMkLst>
            <pc:docMk/>
            <pc:sldMk cId="118620335" sldId="307"/>
            <ac:spMk id="31756" creationId="{59383CF9-23B5-4335-9B21-1791C4CF1C75}"/>
          </ac:spMkLst>
        </pc:spChg>
        <pc:spChg chg="add del">
          <ac:chgData name="Inniss, Blair" userId="dd2532de-dbb9-4ee6-9962-4ffcefea501e" providerId="ADAL" clId="{F6B95F54-D4F9-4213-B930-A8CFC2E9AC06}" dt="2024-04-10T02:37:19.229" v="731" actId="26606"/>
          <ac:spMkLst>
            <pc:docMk/>
            <pc:sldMk cId="118620335" sldId="307"/>
            <ac:spMk id="31758" creationId="{0007FE00-9498-4706-B255-6437B0252C02}"/>
          </ac:spMkLst>
        </pc:spChg>
        <pc:spChg chg="add">
          <ac:chgData name="Inniss, Blair" userId="dd2532de-dbb9-4ee6-9962-4ffcefea501e" providerId="ADAL" clId="{F6B95F54-D4F9-4213-B930-A8CFC2E9AC06}" dt="2024-04-10T02:37:19.229" v="731" actId="26606"/>
          <ac:spMkLst>
            <pc:docMk/>
            <pc:sldMk cId="118620335" sldId="307"/>
            <ac:spMk id="31763" creationId="{A2679492-7988-4050-9056-542444452411}"/>
          </ac:spMkLst>
        </pc:spChg>
        <pc:spChg chg="add">
          <ac:chgData name="Inniss, Blair" userId="dd2532de-dbb9-4ee6-9962-4ffcefea501e" providerId="ADAL" clId="{F6B95F54-D4F9-4213-B930-A8CFC2E9AC06}" dt="2024-04-10T02:37:19.229" v="731" actId="26606"/>
          <ac:spMkLst>
            <pc:docMk/>
            <pc:sldMk cId="118620335" sldId="307"/>
            <ac:spMk id="31765" creationId="{B091B163-7D61-4891-ABCF-5C13D9C418D0}"/>
          </ac:spMkLst>
        </pc:spChg>
        <pc:picChg chg="del">
          <ac:chgData name="Inniss, Blair" userId="dd2532de-dbb9-4ee6-9962-4ffcefea501e" providerId="ADAL" clId="{F6B95F54-D4F9-4213-B930-A8CFC2E9AC06}" dt="2024-04-10T02:33:57.396" v="663" actId="478"/>
          <ac:picMkLst>
            <pc:docMk/>
            <pc:sldMk cId="118620335" sldId="307"/>
            <ac:picMk id="31748" creationId="{B97999DC-D776-7816-0A96-253420DB56EC}"/>
          </ac:picMkLst>
        </pc:picChg>
        <pc:picChg chg="add mod">
          <ac:chgData name="Inniss, Blair" userId="dd2532de-dbb9-4ee6-9962-4ffcefea501e" providerId="ADAL" clId="{F6B95F54-D4F9-4213-B930-A8CFC2E9AC06}" dt="2024-04-10T02:37:19.229" v="731" actId="26606"/>
          <ac:picMkLst>
            <pc:docMk/>
            <pc:sldMk cId="118620335" sldId="307"/>
            <ac:picMk id="31751" creationId="{71C53E3D-A4B6-6DFC-DAFC-91D0B7552241}"/>
          </ac:picMkLst>
        </pc:picChg>
        <pc:cxnChg chg="add">
          <ac:chgData name="Inniss, Blair" userId="dd2532de-dbb9-4ee6-9962-4ffcefea501e" providerId="ADAL" clId="{F6B95F54-D4F9-4213-B930-A8CFC2E9AC06}" dt="2024-04-10T02:37:19.229" v="731" actId="26606"/>
          <ac:cxnSpMkLst>
            <pc:docMk/>
            <pc:sldMk cId="118620335" sldId="307"/>
            <ac:cxnSpMk id="31767" creationId="{C49DA8F6-BCC1-4447-B54C-57856834B94B}"/>
          </ac:cxnSpMkLst>
        </pc:cxnChg>
      </pc:sldChg>
      <pc:sldChg chg="addSp delSp modSp add mod setBg setClrOvrMap">
        <pc:chgData name="Inniss, Blair" userId="dd2532de-dbb9-4ee6-9962-4ffcefea501e" providerId="ADAL" clId="{F6B95F54-D4F9-4213-B930-A8CFC2E9AC06}" dt="2024-04-10T02:19:59.485" v="280" actId="27614"/>
        <pc:sldMkLst>
          <pc:docMk/>
          <pc:sldMk cId="4273149533" sldId="308"/>
        </pc:sldMkLst>
        <pc:spChg chg="mod ord">
          <ac:chgData name="Inniss, Blair" userId="dd2532de-dbb9-4ee6-9962-4ffcefea501e" providerId="ADAL" clId="{F6B95F54-D4F9-4213-B930-A8CFC2E9AC06}" dt="2024-04-10T02:19:30.177" v="276" actId="26606"/>
          <ac:spMkLst>
            <pc:docMk/>
            <pc:sldMk cId="4273149533" sldId="308"/>
            <ac:spMk id="31746" creationId="{5959D6E6-EF35-D484-A13F-294F23FF0828}"/>
          </ac:spMkLst>
        </pc:spChg>
        <pc:spChg chg="del mod">
          <ac:chgData name="Inniss, Blair" userId="dd2532de-dbb9-4ee6-9962-4ffcefea501e" providerId="ADAL" clId="{F6B95F54-D4F9-4213-B930-A8CFC2E9AC06}" dt="2024-04-10T02:15:52.330" v="270" actId="478"/>
          <ac:spMkLst>
            <pc:docMk/>
            <pc:sldMk cId="4273149533" sldId="308"/>
            <ac:spMk id="31747" creationId="{984A7D16-189E-8456-6FE9-D93EF754DF51}"/>
          </ac:spMkLst>
        </pc:spChg>
        <pc:spChg chg="add del">
          <ac:chgData name="Inniss, Blair" userId="dd2532de-dbb9-4ee6-9962-4ffcefea501e" providerId="ADAL" clId="{F6B95F54-D4F9-4213-B930-A8CFC2E9AC06}" dt="2024-04-10T02:19:30.177" v="276" actId="26606"/>
          <ac:spMkLst>
            <pc:docMk/>
            <pc:sldMk cId="4273149533" sldId="308"/>
            <ac:spMk id="49159" creationId="{32AEEBC8-9D30-42EF-95F2-386C2653FBF0}"/>
          </ac:spMkLst>
        </pc:spChg>
        <pc:spChg chg="add del">
          <ac:chgData name="Inniss, Blair" userId="dd2532de-dbb9-4ee6-9962-4ffcefea501e" providerId="ADAL" clId="{F6B95F54-D4F9-4213-B930-A8CFC2E9AC06}" dt="2024-04-10T02:19:30.177" v="276" actId="26606"/>
          <ac:spMkLst>
            <pc:docMk/>
            <pc:sldMk cId="4273149533" sldId="308"/>
            <ac:spMk id="49161" creationId="{2E92FA66-67D7-4CB4-94D3-E643A9AD4757}"/>
          </ac:spMkLst>
        </pc:spChg>
        <pc:spChg chg="add del">
          <ac:chgData name="Inniss, Blair" userId="dd2532de-dbb9-4ee6-9962-4ffcefea501e" providerId="ADAL" clId="{F6B95F54-D4F9-4213-B930-A8CFC2E9AC06}" dt="2024-04-10T02:19:30.144" v="275" actId="26606"/>
          <ac:spMkLst>
            <pc:docMk/>
            <pc:sldMk cId="4273149533" sldId="308"/>
            <ac:spMk id="51207" creationId="{A5A17FC0-D416-4C8B-A9E6-5924D352B986}"/>
          </ac:spMkLst>
        </pc:spChg>
        <pc:spChg chg="add">
          <ac:chgData name="Inniss, Blair" userId="dd2532de-dbb9-4ee6-9962-4ffcefea501e" providerId="ADAL" clId="{F6B95F54-D4F9-4213-B930-A8CFC2E9AC06}" dt="2024-04-10T02:19:30.177" v="276" actId="26606"/>
          <ac:spMkLst>
            <pc:docMk/>
            <pc:sldMk cId="4273149533" sldId="308"/>
            <ac:spMk id="51219" creationId="{F6E384F5-137A-40B1-97F0-694CC6ECD59C}"/>
          </ac:spMkLst>
        </pc:spChg>
        <pc:spChg chg="add">
          <ac:chgData name="Inniss, Blair" userId="dd2532de-dbb9-4ee6-9962-4ffcefea501e" providerId="ADAL" clId="{F6B95F54-D4F9-4213-B930-A8CFC2E9AC06}" dt="2024-04-10T02:19:30.177" v="276" actId="26606"/>
          <ac:spMkLst>
            <pc:docMk/>
            <pc:sldMk cId="4273149533" sldId="308"/>
            <ac:spMk id="51220" creationId="{9DBC4630-03DA-474F-BBCB-BA3AE6B317A4}"/>
          </ac:spMkLst>
        </pc:spChg>
        <pc:spChg chg="add">
          <ac:chgData name="Inniss, Blair" userId="dd2532de-dbb9-4ee6-9962-4ffcefea501e" providerId="ADAL" clId="{F6B95F54-D4F9-4213-B930-A8CFC2E9AC06}" dt="2024-04-10T02:19:30.177" v="276" actId="26606"/>
          <ac:spMkLst>
            <pc:docMk/>
            <pc:sldMk cId="4273149533" sldId="308"/>
            <ac:spMk id="51221" creationId="{78418A25-6EAC-4140-BFE6-284E1925B5EE}"/>
          </ac:spMkLst>
        </pc:spChg>
        <pc:spChg chg="add">
          <ac:chgData name="Inniss, Blair" userId="dd2532de-dbb9-4ee6-9962-4ffcefea501e" providerId="ADAL" clId="{F6B95F54-D4F9-4213-B930-A8CFC2E9AC06}" dt="2024-04-10T02:19:30.177" v="276" actId="26606"/>
          <ac:spMkLst>
            <pc:docMk/>
            <pc:sldMk cId="4273149533" sldId="308"/>
            <ac:spMk id="51222" creationId="{C20267F5-D4E6-477A-A590-81F2ABD1B862}"/>
          </ac:spMkLst>
        </pc:spChg>
        <pc:spChg chg="add">
          <ac:chgData name="Inniss, Blair" userId="dd2532de-dbb9-4ee6-9962-4ffcefea501e" providerId="ADAL" clId="{F6B95F54-D4F9-4213-B930-A8CFC2E9AC06}" dt="2024-04-10T02:19:30.177" v="276" actId="26606"/>
          <ac:spMkLst>
            <pc:docMk/>
            <pc:sldMk cId="4273149533" sldId="308"/>
            <ac:spMk id="51223" creationId="{6B9D64DB-4D5C-4A91-B45F-F301E3174F9F}"/>
          </ac:spMkLst>
        </pc:spChg>
        <pc:spChg chg="add">
          <ac:chgData name="Inniss, Blair" userId="dd2532de-dbb9-4ee6-9962-4ffcefea501e" providerId="ADAL" clId="{F6B95F54-D4F9-4213-B930-A8CFC2E9AC06}" dt="2024-04-10T02:19:30.177" v="276" actId="26606"/>
          <ac:spMkLst>
            <pc:docMk/>
            <pc:sldMk cId="4273149533" sldId="308"/>
            <ac:spMk id="51224" creationId="{CB14CE1B-4BC5-4EF2-BE3D-05E4F580B3DB}"/>
          </ac:spMkLst>
        </pc:spChg>
        <pc:picChg chg="add mod ord">
          <ac:chgData name="Inniss, Blair" userId="dd2532de-dbb9-4ee6-9962-4ffcefea501e" providerId="ADAL" clId="{F6B95F54-D4F9-4213-B930-A8CFC2E9AC06}" dt="2024-04-10T02:19:59.485" v="280" actId="27614"/>
          <ac:picMkLst>
            <pc:docMk/>
            <pc:sldMk cId="4273149533" sldId="308"/>
            <ac:picMk id="3" creationId="{F1DDD46C-1A44-CFA9-EC7E-DB78358FD758}"/>
          </ac:picMkLst>
        </pc:picChg>
        <pc:picChg chg="add mod ord">
          <ac:chgData name="Inniss, Blair" userId="dd2532de-dbb9-4ee6-9962-4ffcefea501e" providerId="ADAL" clId="{F6B95F54-D4F9-4213-B930-A8CFC2E9AC06}" dt="2024-04-10T02:19:59.484" v="279" actId="27614"/>
          <ac:picMkLst>
            <pc:docMk/>
            <pc:sldMk cId="4273149533" sldId="308"/>
            <ac:picMk id="5" creationId="{45C00DA3-CBCB-4A9F-01E1-57B5983930E0}"/>
          </ac:picMkLst>
        </pc:picChg>
        <pc:picChg chg="add mod ord">
          <ac:chgData name="Inniss, Blair" userId="dd2532de-dbb9-4ee6-9962-4ffcefea501e" providerId="ADAL" clId="{F6B95F54-D4F9-4213-B930-A8CFC2E9AC06}" dt="2024-04-10T02:19:59.386" v="278" actId="27614"/>
          <ac:picMkLst>
            <pc:docMk/>
            <pc:sldMk cId="4273149533" sldId="308"/>
            <ac:picMk id="7" creationId="{10088B26-9162-9CD8-66E5-40F95904D60F}"/>
          </ac:picMkLst>
        </pc:picChg>
        <pc:picChg chg="add mod">
          <ac:chgData name="Inniss, Blair" userId="dd2532de-dbb9-4ee6-9962-4ffcefea501e" providerId="ADAL" clId="{F6B95F54-D4F9-4213-B930-A8CFC2E9AC06}" dt="2024-04-10T02:19:30.177" v="276" actId="26606"/>
          <ac:picMkLst>
            <pc:docMk/>
            <pc:sldMk cId="4273149533" sldId="308"/>
            <ac:picMk id="9" creationId="{0800FB60-686D-BEC9-D126-76FD2AE93106}"/>
          </ac:picMkLst>
        </pc:picChg>
        <pc:picChg chg="add mod ord">
          <ac:chgData name="Inniss, Blair" userId="dd2532de-dbb9-4ee6-9962-4ffcefea501e" providerId="ADAL" clId="{F6B95F54-D4F9-4213-B930-A8CFC2E9AC06}" dt="2024-04-10T02:19:59.195" v="277" actId="27614"/>
          <ac:picMkLst>
            <pc:docMk/>
            <pc:sldMk cId="4273149533" sldId="308"/>
            <ac:picMk id="11" creationId="{01E8493A-341D-EB0D-47CA-20B542270C93}"/>
          </ac:picMkLst>
        </pc:picChg>
        <pc:picChg chg="del">
          <ac:chgData name="Inniss, Blair" userId="dd2532de-dbb9-4ee6-9962-4ffcefea501e" providerId="ADAL" clId="{F6B95F54-D4F9-4213-B930-A8CFC2E9AC06}" dt="2024-04-10T02:14:21.601" v="265" actId="478"/>
          <ac:picMkLst>
            <pc:docMk/>
            <pc:sldMk cId="4273149533" sldId="308"/>
            <ac:picMk id="49154" creationId="{CCCE8BCB-BFAD-E9E6-82C6-94FD84BCBF22}"/>
          </ac:picMkLst>
        </pc:picChg>
        <pc:picChg chg="add mod">
          <ac:chgData name="Inniss, Blair" userId="dd2532de-dbb9-4ee6-9962-4ffcefea501e" providerId="ADAL" clId="{F6B95F54-D4F9-4213-B930-A8CFC2E9AC06}" dt="2024-04-10T02:19:30.177" v="276" actId="26606"/>
          <ac:picMkLst>
            <pc:docMk/>
            <pc:sldMk cId="4273149533" sldId="308"/>
            <ac:picMk id="51202" creationId="{475AAC15-FF22-7F1E-3C1F-82FCF88EAB2B}"/>
          </ac:picMkLst>
        </pc:picChg>
        <pc:cxnChg chg="add del">
          <ac:chgData name="Inniss, Blair" userId="dd2532de-dbb9-4ee6-9962-4ffcefea501e" providerId="ADAL" clId="{F6B95F54-D4F9-4213-B930-A8CFC2E9AC06}" dt="2024-04-10T02:19:30.144" v="275" actId="26606"/>
          <ac:cxnSpMkLst>
            <pc:docMk/>
            <pc:sldMk cId="4273149533" sldId="308"/>
            <ac:cxnSpMk id="51209" creationId="{982DC870-E8E5-4050-B10C-CC24FC67E50A}"/>
          </ac:cxnSpMkLst>
        </pc:cxnChg>
        <pc:cxnChg chg="add del">
          <ac:chgData name="Inniss, Blair" userId="dd2532de-dbb9-4ee6-9962-4ffcefea501e" providerId="ADAL" clId="{F6B95F54-D4F9-4213-B930-A8CFC2E9AC06}" dt="2024-04-10T02:19:30.144" v="275" actId="26606"/>
          <ac:cxnSpMkLst>
            <pc:docMk/>
            <pc:sldMk cId="4273149533" sldId="308"/>
            <ac:cxnSpMk id="51211" creationId="{FF76A74F-C283-4DED-BD4D-086753B7CB00}"/>
          </ac:cxnSpMkLst>
        </pc:cxnChg>
        <pc:cxnChg chg="add del">
          <ac:chgData name="Inniss, Blair" userId="dd2532de-dbb9-4ee6-9962-4ffcefea501e" providerId="ADAL" clId="{F6B95F54-D4F9-4213-B930-A8CFC2E9AC06}" dt="2024-04-10T02:19:30.144" v="275" actId="26606"/>
          <ac:cxnSpMkLst>
            <pc:docMk/>
            <pc:sldMk cId="4273149533" sldId="308"/>
            <ac:cxnSpMk id="51213" creationId="{3B2791FB-B2F7-4BBE-B8D8-74C37FF9E85C}"/>
          </ac:cxnSpMkLst>
        </pc:cxnChg>
        <pc:cxnChg chg="add del">
          <ac:chgData name="Inniss, Blair" userId="dd2532de-dbb9-4ee6-9962-4ffcefea501e" providerId="ADAL" clId="{F6B95F54-D4F9-4213-B930-A8CFC2E9AC06}" dt="2024-04-10T02:19:30.144" v="275" actId="26606"/>
          <ac:cxnSpMkLst>
            <pc:docMk/>
            <pc:sldMk cId="4273149533" sldId="308"/>
            <ac:cxnSpMk id="51215" creationId="{9891B5DE-6811-4844-BB18-472A3F360EE5}"/>
          </ac:cxnSpMkLst>
        </pc:cxnChg>
        <pc:cxnChg chg="add del">
          <ac:chgData name="Inniss, Blair" userId="dd2532de-dbb9-4ee6-9962-4ffcefea501e" providerId="ADAL" clId="{F6B95F54-D4F9-4213-B930-A8CFC2E9AC06}" dt="2024-04-10T02:19:30.144" v="275" actId="26606"/>
          <ac:cxnSpMkLst>
            <pc:docMk/>
            <pc:sldMk cId="4273149533" sldId="308"/>
            <ac:cxnSpMk id="51217" creationId="{77A9CA3A-7216-41E0-B3CD-058077FD396D}"/>
          </ac:cxnSpMkLst>
        </pc:cxnChg>
      </pc:sldChg>
      <pc:sldChg chg="addSp delSp modSp add mod setBg modNotesTx">
        <pc:chgData name="Inniss, Blair" userId="dd2532de-dbb9-4ee6-9962-4ffcefea501e" providerId="ADAL" clId="{F6B95F54-D4F9-4213-B930-A8CFC2E9AC06}" dt="2024-04-10T03:01:24.845" v="873" actId="20577"/>
        <pc:sldMkLst>
          <pc:docMk/>
          <pc:sldMk cId="1595630509" sldId="309"/>
        </pc:sldMkLst>
        <pc:spChg chg="mod">
          <ac:chgData name="Inniss, Blair" userId="dd2532de-dbb9-4ee6-9962-4ffcefea501e" providerId="ADAL" clId="{F6B95F54-D4F9-4213-B930-A8CFC2E9AC06}" dt="2024-04-10T03:00:55.819" v="871" actId="20577"/>
          <ac:spMkLst>
            <pc:docMk/>
            <pc:sldMk cId="1595630509" sldId="309"/>
            <ac:spMk id="31746" creationId="{5959D6E6-EF35-D484-A13F-294F23FF0828}"/>
          </ac:spMkLst>
        </pc:spChg>
        <pc:spChg chg="add del mod">
          <ac:chgData name="Inniss, Blair" userId="dd2532de-dbb9-4ee6-9962-4ffcefea501e" providerId="ADAL" clId="{F6B95F54-D4F9-4213-B930-A8CFC2E9AC06}" dt="2024-04-10T03:00:36.254" v="869" actId="26606"/>
          <ac:spMkLst>
            <pc:docMk/>
            <pc:sldMk cId="1595630509" sldId="309"/>
            <ac:spMk id="31747" creationId="{984A7D16-189E-8456-6FE9-D93EF754DF51}"/>
          </ac:spMkLst>
        </pc:spChg>
        <pc:spChg chg="add del">
          <ac:chgData name="Inniss, Blair" userId="dd2532de-dbb9-4ee6-9962-4ffcefea501e" providerId="ADAL" clId="{F6B95F54-D4F9-4213-B930-A8CFC2E9AC06}" dt="2024-04-10T03:00:19.829" v="862" actId="26606"/>
          <ac:spMkLst>
            <pc:docMk/>
            <pc:sldMk cId="1595630509" sldId="309"/>
            <ac:spMk id="31753" creationId="{C0763A76-9F1C-4FC5-82B7-DD475DA461B2}"/>
          </ac:spMkLst>
        </pc:spChg>
        <pc:spChg chg="add del">
          <ac:chgData name="Inniss, Blair" userId="dd2532de-dbb9-4ee6-9962-4ffcefea501e" providerId="ADAL" clId="{F6B95F54-D4F9-4213-B930-A8CFC2E9AC06}" dt="2024-04-10T03:00:17.822" v="860" actId="26606"/>
          <ac:spMkLst>
            <pc:docMk/>
            <pc:sldMk cId="1595630509" sldId="309"/>
            <ac:spMk id="31754" creationId="{B50AB553-2A96-4A92-96F2-93548E096954}"/>
          </ac:spMkLst>
        </pc:spChg>
        <pc:spChg chg="add del">
          <ac:chgData name="Inniss, Blair" userId="dd2532de-dbb9-4ee6-9962-4ffcefea501e" providerId="ADAL" clId="{F6B95F54-D4F9-4213-B930-A8CFC2E9AC06}" dt="2024-04-10T03:00:19.829" v="862" actId="26606"/>
          <ac:spMkLst>
            <pc:docMk/>
            <pc:sldMk cId="1595630509" sldId="309"/>
            <ac:spMk id="31755" creationId="{E81BF4F6-F2CF-4984-9D14-D6966D92F99F}"/>
          </ac:spMkLst>
        </pc:spChg>
        <pc:spChg chg="add del">
          <ac:chgData name="Inniss, Blair" userId="dd2532de-dbb9-4ee6-9962-4ffcefea501e" providerId="ADAL" clId="{F6B95F54-D4F9-4213-B930-A8CFC2E9AC06}" dt="2024-04-10T03:00:19.829" v="862" actId="26606"/>
          <ac:spMkLst>
            <pc:docMk/>
            <pc:sldMk cId="1595630509" sldId="309"/>
            <ac:spMk id="31756" creationId="{984A7D16-189E-8456-6FE9-D93EF754DF51}"/>
          </ac:spMkLst>
        </pc:spChg>
        <pc:spChg chg="add del">
          <ac:chgData name="Inniss, Blair" userId="dd2532de-dbb9-4ee6-9962-4ffcefea501e" providerId="ADAL" clId="{F6B95F54-D4F9-4213-B930-A8CFC2E9AC06}" dt="2024-04-10T03:00:24.084" v="864" actId="26606"/>
          <ac:spMkLst>
            <pc:docMk/>
            <pc:sldMk cId="1595630509" sldId="309"/>
            <ac:spMk id="31759" creationId="{3150CB11-0C61-439E-910F-5787759E72A0}"/>
          </ac:spMkLst>
        </pc:spChg>
        <pc:spChg chg="add del">
          <ac:chgData name="Inniss, Blair" userId="dd2532de-dbb9-4ee6-9962-4ffcefea501e" providerId="ADAL" clId="{F6B95F54-D4F9-4213-B930-A8CFC2E9AC06}" dt="2024-04-10T03:00:24.084" v="864" actId="26606"/>
          <ac:spMkLst>
            <pc:docMk/>
            <pc:sldMk cId="1595630509" sldId="309"/>
            <ac:spMk id="31760" creationId="{BACC6370-2D7E-4714-9D71-7542949D7D5D}"/>
          </ac:spMkLst>
        </pc:spChg>
        <pc:spChg chg="add del">
          <ac:chgData name="Inniss, Blair" userId="dd2532de-dbb9-4ee6-9962-4ffcefea501e" providerId="ADAL" clId="{F6B95F54-D4F9-4213-B930-A8CFC2E9AC06}" dt="2024-04-10T03:00:24.084" v="864" actId="26606"/>
          <ac:spMkLst>
            <pc:docMk/>
            <pc:sldMk cId="1595630509" sldId="309"/>
            <ac:spMk id="31761" creationId="{43F8A58B-5155-44CE-A5FF-7647B47D0A7A}"/>
          </ac:spMkLst>
        </pc:spChg>
        <pc:spChg chg="add del">
          <ac:chgData name="Inniss, Blair" userId="dd2532de-dbb9-4ee6-9962-4ffcefea501e" providerId="ADAL" clId="{F6B95F54-D4F9-4213-B930-A8CFC2E9AC06}" dt="2024-04-10T03:00:24.084" v="864" actId="26606"/>
          <ac:spMkLst>
            <pc:docMk/>
            <pc:sldMk cId="1595630509" sldId="309"/>
            <ac:spMk id="31762" creationId="{256B2C21-A230-48C0-8DF1-C46611373C44}"/>
          </ac:spMkLst>
        </pc:spChg>
        <pc:spChg chg="add del">
          <ac:chgData name="Inniss, Blair" userId="dd2532de-dbb9-4ee6-9962-4ffcefea501e" providerId="ADAL" clId="{F6B95F54-D4F9-4213-B930-A8CFC2E9AC06}" dt="2024-04-10T03:00:24.084" v="864" actId="26606"/>
          <ac:spMkLst>
            <pc:docMk/>
            <pc:sldMk cId="1595630509" sldId="309"/>
            <ac:spMk id="31763" creationId="{443F2ACA-E6D6-4028-82DD-F03C262D5DE6}"/>
          </ac:spMkLst>
        </pc:spChg>
        <pc:spChg chg="add del">
          <ac:chgData name="Inniss, Blair" userId="dd2532de-dbb9-4ee6-9962-4ffcefea501e" providerId="ADAL" clId="{F6B95F54-D4F9-4213-B930-A8CFC2E9AC06}" dt="2024-04-10T03:00:24.084" v="864" actId="26606"/>
          <ac:spMkLst>
            <pc:docMk/>
            <pc:sldMk cId="1595630509" sldId="309"/>
            <ac:spMk id="31764" creationId="{3847E18C-932D-4C95-AABA-FEC7C9499AD7}"/>
          </ac:spMkLst>
        </pc:spChg>
        <pc:spChg chg="add del">
          <ac:chgData name="Inniss, Blair" userId="dd2532de-dbb9-4ee6-9962-4ffcefea501e" providerId="ADAL" clId="{F6B95F54-D4F9-4213-B930-A8CFC2E9AC06}" dt="2024-04-10T03:00:28.971" v="866" actId="26606"/>
          <ac:spMkLst>
            <pc:docMk/>
            <pc:sldMk cId="1595630509" sldId="309"/>
            <ac:spMk id="31767" creationId="{56E9B3E6-E277-4D68-BA48-9CB43FFBD6E2}"/>
          </ac:spMkLst>
        </pc:spChg>
        <pc:spChg chg="add del">
          <ac:chgData name="Inniss, Blair" userId="dd2532de-dbb9-4ee6-9962-4ffcefea501e" providerId="ADAL" clId="{F6B95F54-D4F9-4213-B930-A8CFC2E9AC06}" dt="2024-04-10T03:00:28.971" v="866" actId="26606"/>
          <ac:spMkLst>
            <pc:docMk/>
            <pc:sldMk cId="1595630509" sldId="309"/>
            <ac:spMk id="31771" creationId="{D5B0017B-2ECA-49AF-B397-DC140825DF8D}"/>
          </ac:spMkLst>
        </pc:spChg>
        <pc:spChg chg="add del">
          <ac:chgData name="Inniss, Blair" userId="dd2532de-dbb9-4ee6-9962-4ffcefea501e" providerId="ADAL" clId="{F6B95F54-D4F9-4213-B930-A8CFC2E9AC06}" dt="2024-04-10T03:00:36.239" v="868" actId="26606"/>
          <ac:spMkLst>
            <pc:docMk/>
            <pc:sldMk cId="1595630509" sldId="309"/>
            <ac:spMk id="31775" creationId="{8DF67618-B87B-4195-8E24-3B126F79FF55}"/>
          </ac:spMkLst>
        </pc:spChg>
        <pc:spChg chg="add del">
          <ac:chgData name="Inniss, Blair" userId="dd2532de-dbb9-4ee6-9962-4ffcefea501e" providerId="ADAL" clId="{F6B95F54-D4F9-4213-B930-A8CFC2E9AC06}" dt="2024-04-10T03:00:36.239" v="868" actId="26606"/>
          <ac:spMkLst>
            <pc:docMk/>
            <pc:sldMk cId="1595630509" sldId="309"/>
            <ac:spMk id="31776" creationId="{64960379-9FF9-400A-A8A8-F5AB633FD3BF}"/>
          </ac:spMkLst>
        </pc:spChg>
        <pc:grpChg chg="add del">
          <ac:chgData name="Inniss, Blair" userId="dd2532de-dbb9-4ee6-9962-4ffcefea501e" providerId="ADAL" clId="{F6B95F54-D4F9-4213-B930-A8CFC2E9AC06}" dt="2024-04-10T03:00:28.971" v="866" actId="26606"/>
          <ac:grpSpMkLst>
            <pc:docMk/>
            <pc:sldMk cId="1595630509" sldId="309"/>
            <ac:grpSpMk id="31768" creationId="{AE1C45F0-260A-458C-96ED-C1F6D2151219}"/>
          </ac:grpSpMkLst>
        </pc:grpChg>
        <pc:grpChg chg="add del">
          <ac:chgData name="Inniss, Blair" userId="dd2532de-dbb9-4ee6-9962-4ffcefea501e" providerId="ADAL" clId="{F6B95F54-D4F9-4213-B930-A8CFC2E9AC06}" dt="2024-04-10T03:00:36.239" v="868" actId="26606"/>
          <ac:grpSpMkLst>
            <pc:docMk/>
            <pc:sldMk cId="1595630509" sldId="309"/>
            <ac:grpSpMk id="31777" creationId="{2C491629-AE25-486B-9B22-2CE4EE8F7E47}"/>
          </ac:grpSpMkLst>
        </pc:grpChg>
        <pc:grpChg chg="add del">
          <ac:chgData name="Inniss, Blair" userId="dd2532de-dbb9-4ee6-9962-4ffcefea501e" providerId="ADAL" clId="{F6B95F54-D4F9-4213-B930-A8CFC2E9AC06}" dt="2024-04-10T03:00:36.239" v="868" actId="26606"/>
          <ac:grpSpMkLst>
            <pc:docMk/>
            <pc:sldMk cId="1595630509" sldId="309"/>
            <ac:grpSpMk id="31780" creationId="{43F5E015-E085-4624-B431-B42414448684}"/>
          </ac:grpSpMkLst>
        </pc:grpChg>
        <pc:graphicFrameChg chg="add del">
          <ac:chgData name="Inniss, Blair" userId="dd2532de-dbb9-4ee6-9962-4ffcefea501e" providerId="ADAL" clId="{F6B95F54-D4F9-4213-B930-A8CFC2E9AC06}" dt="2024-04-10T03:00:17.822" v="860" actId="26606"/>
          <ac:graphicFrameMkLst>
            <pc:docMk/>
            <pc:sldMk cId="1595630509" sldId="309"/>
            <ac:graphicFrameMk id="31749" creationId="{FDC86902-55E9-CD43-A1D1-B3CDF26397F2}"/>
          </ac:graphicFrameMkLst>
        </pc:graphicFrameChg>
        <pc:graphicFrameChg chg="add del">
          <ac:chgData name="Inniss, Blair" userId="dd2532de-dbb9-4ee6-9962-4ffcefea501e" providerId="ADAL" clId="{F6B95F54-D4F9-4213-B930-A8CFC2E9AC06}" dt="2024-04-10T03:00:24.084" v="864" actId="26606"/>
          <ac:graphicFrameMkLst>
            <pc:docMk/>
            <pc:sldMk cId="1595630509" sldId="309"/>
            <ac:graphicFrameMk id="31765" creationId="{9F4B5B57-73D0-D599-C8A3-BCDE9ED17B7A}"/>
          </ac:graphicFrameMkLst>
        </pc:graphicFrameChg>
        <pc:graphicFrameChg chg="add del">
          <ac:chgData name="Inniss, Blair" userId="dd2532de-dbb9-4ee6-9962-4ffcefea501e" providerId="ADAL" clId="{F6B95F54-D4F9-4213-B930-A8CFC2E9AC06}" dt="2024-04-10T03:00:28.971" v="866" actId="26606"/>
          <ac:graphicFrameMkLst>
            <pc:docMk/>
            <pc:sldMk cId="1595630509" sldId="309"/>
            <ac:graphicFrameMk id="31773" creationId="{D2DD3652-82D3-EE58-1331-616C9BFC7A1D}"/>
          </ac:graphicFrameMkLst>
        </pc:graphicFrameChg>
        <pc:graphicFrameChg chg="add del">
          <ac:chgData name="Inniss, Blair" userId="dd2532de-dbb9-4ee6-9962-4ffcefea501e" providerId="ADAL" clId="{F6B95F54-D4F9-4213-B930-A8CFC2E9AC06}" dt="2024-04-10T03:00:36.239" v="868" actId="26606"/>
          <ac:graphicFrameMkLst>
            <pc:docMk/>
            <pc:sldMk cId="1595630509" sldId="309"/>
            <ac:graphicFrameMk id="31787" creationId="{B887568F-DEA5-5174-C670-C44051EBE4A9}"/>
          </ac:graphicFrameMkLst>
        </pc:graphicFrameChg>
        <pc:graphicFrameChg chg="add mod">
          <ac:chgData name="Inniss, Blair" userId="dd2532de-dbb9-4ee6-9962-4ffcefea501e" providerId="ADAL" clId="{F6B95F54-D4F9-4213-B930-A8CFC2E9AC06}" dt="2024-04-10T03:01:24.845" v="873" actId="20577"/>
          <ac:graphicFrameMkLst>
            <pc:docMk/>
            <pc:sldMk cId="1595630509" sldId="309"/>
            <ac:graphicFrameMk id="31789" creationId="{A50B991D-4518-76AF-0E88-DDEE5DA437ED}"/>
          </ac:graphicFrameMkLst>
        </pc:graphicFrameChg>
        <pc:picChg chg="del">
          <ac:chgData name="Inniss, Blair" userId="dd2532de-dbb9-4ee6-9962-4ffcefea501e" providerId="ADAL" clId="{F6B95F54-D4F9-4213-B930-A8CFC2E9AC06}" dt="2024-04-10T02:53:47.750" v="763" actId="478"/>
          <ac:picMkLst>
            <pc:docMk/>
            <pc:sldMk cId="1595630509" sldId="309"/>
            <ac:picMk id="31748" creationId="{B97999DC-D776-7816-0A96-253420DB56EC}"/>
          </ac:picMkLst>
        </pc:picChg>
        <pc:picChg chg="add del">
          <ac:chgData name="Inniss, Blair" userId="dd2532de-dbb9-4ee6-9962-4ffcefea501e" providerId="ADAL" clId="{F6B95F54-D4F9-4213-B930-A8CFC2E9AC06}" dt="2024-04-10T03:00:17.822" v="860" actId="26606"/>
          <ac:picMkLst>
            <pc:docMk/>
            <pc:sldMk cId="1595630509" sldId="309"/>
            <ac:picMk id="31750" creationId="{4881FA9E-5673-C1B3-E27D-741EDACD7AB3}"/>
          </ac:picMkLst>
        </pc:picChg>
        <pc:picChg chg="add del">
          <ac:chgData name="Inniss, Blair" userId="dd2532de-dbb9-4ee6-9962-4ffcefea501e" providerId="ADAL" clId="{F6B95F54-D4F9-4213-B930-A8CFC2E9AC06}" dt="2024-04-10T03:00:19.829" v="862" actId="26606"/>
          <ac:picMkLst>
            <pc:docMk/>
            <pc:sldMk cId="1595630509" sldId="309"/>
            <ac:picMk id="31757" creationId="{8DB3CB2A-4B2F-13A3-EA33-26A43406021C}"/>
          </ac:picMkLst>
        </pc:picChg>
        <pc:cxnChg chg="add del">
          <ac:chgData name="Inniss, Blair" userId="dd2532de-dbb9-4ee6-9962-4ffcefea501e" providerId="ADAL" clId="{F6B95F54-D4F9-4213-B930-A8CFC2E9AC06}" dt="2024-04-10T03:00:28.971" v="866" actId="26606"/>
          <ac:cxnSpMkLst>
            <pc:docMk/>
            <pc:sldMk cId="1595630509" sldId="309"/>
            <ac:cxnSpMk id="31772" creationId="{6CF1BAF6-AD41-4082-B212-8A1F9A2E8779}"/>
          </ac:cxnSpMkLst>
        </pc:cxnChg>
      </pc:sldChg>
      <pc:sldChg chg="addSp delSp modSp add mod setBg">
        <pc:chgData name="Inniss, Blair" userId="dd2532de-dbb9-4ee6-9962-4ffcefea501e" providerId="ADAL" clId="{F6B95F54-D4F9-4213-B930-A8CFC2E9AC06}" dt="2024-04-10T03:11:36.057" v="1329" actId="1036"/>
        <pc:sldMkLst>
          <pc:docMk/>
          <pc:sldMk cId="1066084855" sldId="310"/>
        </pc:sldMkLst>
        <pc:spChg chg="add del">
          <ac:chgData name="Inniss, Blair" userId="dd2532de-dbb9-4ee6-9962-4ffcefea501e" providerId="ADAL" clId="{F6B95F54-D4F9-4213-B930-A8CFC2E9AC06}" dt="2024-04-10T03:03:22.986" v="879" actId="22"/>
          <ac:spMkLst>
            <pc:docMk/>
            <pc:sldMk cId="1066084855" sldId="310"/>
            <ac:spMk id="3" creationId="{297A99C0-EB92-5941-4601-6B12A9F0620A}"/>
          </ac:spMkLst>
        </pc:spChg>
        <pc:spChg chg="mod">
          <ac:chgData name="Inniss, Blair" userId="dd2532de-dbb9-4ee6-9962-4ffcefea501e" providerId="ADAL" clId="{F6B95F54-D4F9-4213-B930-A8CFC2E9AC06}" dt="2024-04-10T03:10:13.441" v="1190" actId="1035"/>
          <ac:spMkLst>
            <pc:docMk/>
            <pc:sldMk cId="1066084855" sldId="310"/>
            <ac:spMk id="31746" creationId="{5959D6E6-EF35-D484-A13F-294F23FF0828}"/>
          </ac:spMkLst>
        </pc:spChg>
        <pc:spChg chg="mod">
          <ac:chgData name="Inniss, Blair" userId="dd2532de-dbb9-4ee6-9962-4ffcefea501e" providerId="ADAL" clId="{F6B95F54-D4F9-4213-B930-A8CFC2E9AC06}" dt="2024-04-10T03:10:31.949" v="1224" actId="27636"/>
          <ac:spMkLst>
            <pc:docMk/>
            <pc:sldMk cId="1066084855" sldId="310"/>
            <ac:spMk id="31747" creationId="{984A7D16-189E-8456-6FE9-D93EF754DF51}"/>
          </ac:spMkLst>
        </pc:spChg>
        <pc:spChg chg="add del">
          <ac:chgData name="Inniss, Blair" userId="dd2532de-dbb9-4ee6-9962-4ffcefea501e" providerId="ADAL" clId="{F6B95F54-D4F9-4213-B930-A8CFC2E9AC06}" dt="2024-04-10T03:08:43.615" v="1151" actId="26606"/>
          <ac:spMkLst>
            <pc:docMk/>
            <pc:sldMk cId="1066084855" sldId="310"/>
            <ac:spMk id="31752" creationId="{115719BB-48A7-4AF4-BB91-DC82E0DF727D}"/>
          </ac:spMkLst>
        </pc:spChg>
        <pc:spChg chg="add del">
          <ac:chgData name="Inniss, Blair" userId="dd2532de-dbb9-4ee6-9962-4ffcefea501e" providerId="ADAL" clId="{F6B95F54-D4F9-4213-B930-A8CFC2E9AC06}" dt="2024-04-10T03:08:43.615" v="1151" actId="26606"/>
          <ac:spMkLst>
            <pc:docMk/>
            <pc:sldMk cId="1066084855" sldId="310"/>
            <ac:spMk id="31754" creationId="{10973A55-5440-4A99-B526-B5812E46271E}"/>
          </ac:spMkLst>
        </pc:spChg>
        <pc:spChg chg="add del">
          <ac:chgData name="Inniss, Blair" userId="dd2532de-dbb9-4ee6-9962-4ffcefea501e" providerId="ADAL" clId="{F6B95F54-D4F9-4213-B930-A8CFC2E9AC06}" dt="2024-04-10T03:08:43.615" v="1151" actId="26606"/>
          <ac:spMkLst>
            <pc:docMk/>
            <pc:sldMk cId="1066084855" sldId="310"/>
            <ac:spMk id="31756" creationId="{A9682493-588A-4D52-98F6-FBBD80C07ECB}"/>
          </ac:spMkLst>
        </pc:spChg>
        <pc:spChg chg="add del">
          <ac:chgData name="Inniss, Blair" userId="dd2532de-dbb9-4ee6-9962-4ffcefea501e" providerId="ADAL" clId="{F6B95F54-D4F9-4213-B930-A8CFC2E9AC06}" dt="2024-04-10T03:08:43.615" v="1151" actId="26606"/>
          <ac:spMkLst>
            <pc:docMk/>
            <pc:sldMk cId="1066084855" sldId="310"/>
            <ac:spMk id="31758" creationId="{FBEC5A7A-ADE4-48D9-B89C-2BA1C9110632}"/>
          </ac:spMkLst>
        </pc:spChg>
        <pc:spChg chg="add del">
          <ac:chgData name="Inniss, Blair" userId="dd2532de-dbb9-4ee6-9962-4ffcefea501e" providerId="ADAL" clId="{F6B95F54-D4F9-4213-B930-A8CFC2E9AC06}" dt="2024-04-10T03:08:43.615" v="1151" actId="26606"/>
          <ac:spMkLst>
            <pc:docMk/>
            <pc:sldMk cId="1066084855" sldId="310"/>
            <ac:spMk id="31760" creationId="{82095FCE-EF05-4443-B97A-85DEE3A5CA17}"/>
          </ac:spMkLst>
        </pc:spChg>
        <pc:spChg chg="add">
          <ac:chgData name="Inniss, Blair" userId="dd2532de-dbb9-4ee6-9962-4ffcefea501e" providerId="ADAL" clId="{F6B95F54-D4F9-4213-B930-A8CFC2E9AC06}" dt="2024-04-10T03:08:43.615" v="1151" actId="26606"/>
          <ac:spMkLst>
            <pc:docMk/>
            <pc:sldMk cId="1066084855" sldId="310"/>
            <ac:spMk id="31765" creationId="{69D47016-023F-44BD-981C-50E7A10A6609}"/>
          </ac:spMkLst>
        </pc:spChg>
        <pc:spChg chg="add">
          <ac:chgData name="Inniss, Blair" userId="dd2532de-dbb9-4ee6-9962-4ffcefea501e" providerId="ADAL" clId="{F6B95F54-D4F9-4213-B930-A8CFC2E9AC06}" dt="2024-04-10T03:08:43.615" v="1151" actId="26606"/>
          <ac:spMkLst>
            <pc:docMk/>
            <pc:sldMk cId="1066084855" sldId="310"/>
            <ac:spMk id="31767" creationId="{6D8B37B0-0682-433E-BC8D-498C04ABD9A7}"/>
          </ac:spMkLst>
        </pc:spChg>
        <pc:picChg chg="add mod ord">
          <ac:chgData name="Inniss, Blair" userId="dd2532de-dbb9-4ee6-9962-4ffcefea501e" providerId="ADAL" clId="{F6B95F54-D4F9-4213-B930-A8CFC2E9AC06}" dt="2024-04-10T03:11:13.936" v="1303" actId="1035"/>
          <ac:picMkLst>
            <pc:docMk/>
            <pc:sldMk cId="1066084855" sldId="310"/>
            <ac:picMk id="5" creationId="{8C279F9B-62E2-3F7A-1F54-340EB30A9CED}"/>
          </ac:picMkLst>
        </pc:picChg>
        <pc:picChg chg="add mod modCrop">
          <ac:chgData name="Inniss, Blair" userId="dd2532de-dbb9-4ee6-9962-4ffcefea501e" providerId="ADAL" clId="{F6B95F54-D4F9-4213-B930-A8CFC2E9AC06}" dt="2024-04-10T03:11:36.057" v="1329" actId="1036"/>
          <ac:picMkLst>
            <pc:docMk/>
            <pc:sldMk cId="1066084855" sldId="310"/>
            <ac:picMk id="7" creationId="{507C3651-B035-1AA8-08F8-1F5CCE202582}"/>
          </ac:picMkLst>
        </pc:picChg>
        <pc:picChg chg="del">
          <ac:chgData name="Inniss, Blair" userId="dd2532de-dbb9-4ee6-9962-4ffcefea501e" providerId="ADAL" clId="{F6B95F54-D4F9-4213-B930-A8CFC2E9AC06}" dt="2024-04-10T03:03:17.240" v="877" actId="478"/>
          <ac:picMkLst>
            <pc:docMk/>
            <pc:sldMk cId="1066084855" sldId="310"/>
            <ac:picMk id="31748" creationId="{B97999DC-D776-7816-0A96-253420DB56EC}"/>
          </ac:picMkLst>
        </pc:picChg>
      </pc:sldChg>
      <pc:sldChg chg="modSp add mod ord">
        <pc:chgData name="Inniss, Blair" userId="dd2532de-dbb9-4ee6-9962-4ffcefea501e" providerId="ADAL" clId="{F6B95F54-D4F9-4213-B930-A8CFC2E9AC06}" dt="2024-04-10T03:04:12.577" v="996" actId="20577"/>
        <pc:sldMkLst>
          <pc:docMk/>
          <pc:sldMk cId="2624842140" sldId="311"/>
        </pc:sldMkLst>
        <pc:spChg chg="mod">
          <ac:chgData name="Inniss, Blair" userId="dd2532de-dbb9-4ee6-9962-4ffcefea501e" providerId="ADAL" clId="{F6B95F54-D4F9-4213-B930-A8CFC2E9AC06}" dt="2024-04-10T03:04:12.577" v="996" actId="20577"/>
          <ac:spMkLst>
            <pc:docMk/>
            <pc:sldMk cId="2624842140" sldId="311"/>
            <ac:spMk id="15362" creationId="{C7409044-3744-33D2-02D2-A9D541031DE3}"/>
          </ac:spMkLst>
        </pc:spChg>
      </pc:sldChg>
      <pc:sldChg chg="del">
        <pc:chgData name="Inniss, Blair" userId="dd2532de-dbb9-4ee6-9962-4ffcefea501e" providerId="ADAL" clId="{F6B95F54-D4F9-4213-B930-A8CFC2E9AC06}" dt="2024-04-10T01:34:47.710" v="3" actId="47"/>
        <pc:sldMkLst>
          <pc:docMk/>
          <pc:sldMk cId="0" sldId="1117"/>
        </pc:sldMkLst>
      </pc:sldChg>
      <pc:sldChg chg="del">
        <pc:chgData name="Inniss, Blair" userId="dd2532de-dbb9-4ee6-9962-4ffcefea501e" providerId="ADAL" clId="{F6B95F54-D4F9-4213-B930-A8CFC2E9AC06}" dt="2024-04-10T01:34:48.922" v="4" actId="47"/>
        <pc:sldMkLst>
          <pc:docMk/>
          <pc:sldMk cId="0" sldId="1118"/>
        </pc:sldMkLst>
      </pc:sldChg>
      <pc:sldChg chg="del">
        <pc:chgData name="Inniss, Blair" userId="dd2532de-dbb9-4ee6-9962-4ffcefea501e" providerId="ADAL" clId="{F6B95F54-D4F9-4213-B930-A8CFC2E9AC06}" dt="2024-04-10T01:34:21.221" v="1" actId="47"/>
        <pc:sldMkLst>
          <pc:docMk/>
          <pc:sldMk cId="0" sldId="1122"/>
        </pc:sldMkLst>
      </pc:sldChg>
      <pc:sldChg chg="del">
        <pc:chgData name="Inniss, Blair" userId="dd2532de-dbb9-4ee6-9962-4ffcefea501e" providerId="ADAL" clId="{F6B95F54-D4F9-4213-B930-A8CFC2E9AC06}" dt="2024-04-10T01:34:19.693" v="0" actId="47"/>
        <pc:sldMkLst>
          <pc:docMk/>
          <pc:sldMk cId="0" sldId="1123"/>
        </pc:sldMkLst>
      </pc:sldChg>
      <pc:sldChg chg="del">
        <pc:chgData name="Inniss, Blair" userId="dd2532de-dbb9-4ee6-9962-4ffcefea501e" providerId="ADAL" clId="{F6B95F54-D4F9-4213-B930-A8CFC2E9AC06}" dt="2024-04-10T01:34:21.792" v="2" actId="47"/>
        <pc:sldMkLst>
          <pc:docMk/>
          <pc:sldMk cId="0" sldId="1124"/>
        </pc:sldMkLst>
      </pc:sldChg>
      <pc:sldChg chg="del">
        <pc:chgData name="Inniss, Blair" userId="dd2532de-dbb9-4ee6-9962-4ffcefea501e" providerId="ADAL" clId="{F6B95F54-D4F9-4213-B930-A8CFC2E9AC06}" dt="2024-04-10T01:34:59.451" v="6" actId="47"/>
        <pc:sldMkLst>
          <pc:docMk/>
          <pc:sldMk cId="0" sldId="1125"/>
        </pc:sldMkLst>
      </pc:sldChg>
      <pc:sldChg chg="del">
        <pc:chgData name="Inniss, Blair" userId="dd2532de-dbb9-4ee6-9962-4ffcefea501e" providerId="ADAL" clId="{F6B95F54-D4F9-4213-B930-A8CFC2E9AC06}" dt="2024-04-10T01:35:01.311" v="7" actId="47"/>
        <pc:sldMkLst>
          <pc:docMk/>
          <pc:sldMk cId="0" sldId="1126"/>
        </pc:sldMkLst>
      </pc:sldChg>
      <pc:sldMasterChg chg="del delSldLayout">
        <pc:chgData name="Inniss, Blair" userId="dd2532de-dbb9-4ee6-9962-4ffcefea501e" providerId="ADAL" clId="{F6B95F54-D4F9-4213-B930-A8CFC2E9AC06}" dt="2024-04-10T01:34:48.922" v="4" actId="47"/>
        <pc:sldMasterMkLst>
          <pc:docMk/>
          <pc:sldMasterMk cId="0" sldId="2147483712"/>
        </pc:sldMasterMkLst>
        <pc:sldLayoutChg chg="del">
          <pc:chgData name="Inniss, Blair" userId="dd2532de-dbb9-4ee6-9962-4ffcefea501e" providerId="ADAL" clId="{F6B95F54-D4F9-4213-B930-A8CFC2E9AC06}" dt="2024-04-10T01:34:48.922" v="4" actId="47"/>
          <pc:sldLayoutMkLst>
            <pc:docMk/>
            <pc:sldMasterMk cId="0" sldId="2147483712"/>
            <pc:sldLayoutMk cId="904311090" sldId="2147483914"/>
          </pc:sldLayoutMkLst>
        </pc:sldLayoutChg>
        <pc:sldLayoutChg chg="del">
          <pc:chgData name="Inniss, Blair" userId="dd2532de-dbb9-4ee6-9962-4ffcefea501e" providerId="ADAL" clId="{F6B95F54-D4F9-4213-B930-A8CFC2E9AC06}" dt="2024-04-10T01:34:48.922" v="4" actId="47"/>
          <pc:sldLayoutMkLst>
            <pc:docMk/>
            <pc:sldMasterMk cId="0" sldId="2147483712"/>
            <pc:sldLayoutMk cId="1176971259" sldId="2147483915"/>
          </pc:sldLayoutMkLst>
        </pc:sldLayoutChg>
        <pc:sldLayoutChg chg="del">
          <pc:chgData name="Inniss, Blair" userId="dd2532de-dbb9-4ee6-9962-4ffcefea501e" providerId="ADAL" clId="{F6B95F54-D4F9-4213-B930-A8CFC2E9AC06}" dt="2024-04-10T01:34:48.922" v="4" actId="47"/>
          <pc:sldLayoutMkLst>
            <pc:docMk/>
            <pc:sldMasterMk cId="0" sldId="2147483712"/>
            <pc:sldLayoutMk cId="1468439057" sldId="2147483916"/>
          </pc:sldLayoutMkLst>
        </pc:sldLayoutChg>
        <pc:sldLayoutChg chg="del">
          <pc:chgData name="Inniss, Blair" userId="dd2532de-dbb9-4ee6-9962-4ffcefea501e" providerId="ADAL" clId="{F6B95F54-D4F9-4213-B930-A8CFC2E9AC06}" dt="2024-04-10T01:34:48.922" v="4" actId="47"/>
          <pc:sldLayoutMkLst>
            <pc:docMk/>
            <pc:sldMasterMk cId="0" sldId="2147483712"/>
            <pc:sldLayoutMk cId="2096548997" sldId="2147483917"/>
          </pc:sldLayoutMkLst>
        </pc:sldLayoutChg>
        <pc:sldLayoutChg chg="del">
          <pc:chgData name="Inniss, Blair" userId="dd2532de-dbb9-4ee6-9962-4ffcefea501e" providerId="ADAL" clId="{F6B95F54-D4F9-4213-B930-A8CFC2E9AC06}" dt="2024-04-10T01:34:48.922" v="4" actId="47"/>
          <pc:sldLayoutMkLst>
            <pc:docMk/>
            <pc:sldMasterMk cId="0" sldId="2147483712"/>
            <pc:sldLayoutMk cId="1099292581" sldId="2147483922"/>
          </pc:sldLayoutMkLst>
        </pc:sldLayoutChg>
        <pc:sldLayoutChg chg="del">
          <pc:chgData name="Inniss, Blair" userId="dd2532de-dbb9-4ee6-9962-4ffcefea501e" providerId="ADAL" clId="{F6B95F54-D4F9-4213-B930-A8CFC2E9AC06}" dt="2024-04-10T01:34:48.922" v="4" actId="47"/>
          <pc:sldLayoutMkLst>
            <pc:docMk/>
            <pc:sldMasterMk cId="0" sldId="2147483712"/>
            <pc:sldLayoutMk cId="32730561" sldId="2147483923"/>
          </pc:sldLayoutMkLst>
        </pc:sldLayoutChg>
        <pc:sldLayoutChg chg="del">
          <pc:chgData name="Inniss, Blair" userId="dd2532de-dbb9-4ee6-9962-4ffcefea501e" providerId="ADAL" clId="{F6B95F54-D4F9-4213-B930-A8CFC2E9AC06}" dt="2024-04-10T01:34:48.922" v="4" actId="47"/>
          <pc:sldLayoutMkLst>
            <pc:docMk/>
            <pc:sldMasterMk cId="0" sldId="2147483712"/>
            <pc:sldLayoutMk cId="2946996650" sldId="2147483924"/>
          </pc:sldLayoutMkLst>
        </pc:sldLayoutChg>
        <pc:sldLayoutChg chg="del">
          <pc:chgData name="Inniss, Blair" userId="dd2532de-dbb9-4ee6-9962-4ffcefea501e" providerId="ADAL" clId="{F6B95F54-D4F9-4213-B930-A8CFC2E9AC06}" dt="2024-04-10T01:34:48.922" v="4" actId="47"/>
          <pc:sldLayoutMkLst>
            <pc:docMk/>
            <pc:sldMasterMk cId="0" sldId="2147483712"/>
            <pc:sldLayoutMk cId="3521105837" sldId="2147483925"/>
          </pc:sldLayoutMkLst>
        </pc:sldLayoutChg>
        <pc:sldLayoutChg chg="del">
          <pc:chgData name="Inniss, Blair" userId="dd2532de-dbb9-4ee6-9962-4ffcefea501e" providerId="ADAL" clId="{F6B95F54-D4F9-4213-B930-A8CFC2E9AC06}" dt="2024-04-10T01:34:48.922" v="4" actId="47"/>
          <pc:sldLayoutMkLst>
            <pc:docMk/>
            <pc:sldMasterMk cId="0" sldId="2147483712"/>
            <pc:sldLayoutMk cId="3636676182" sldId="2147483926"/>
          </pc:sldLayoutMkLst>
        </pc:sldLayoutChg>
        <pc:sldLayoutChg chg="del">
          <pc:chgData name="Inniss, Blair" userId="dd2532de-dbb9-4ee6-9962-4ffcefea501e" providerId="ADAL" clId="{F6B95F54-D4F9-4213-B930-A8CFC2E9AC06}" dt="2024-04-10T01:34:48.922" v="4" actId="47"/>
          <pc:sldLayoutMkLst>
            <pc:docMk/>
            <pc:sldMasterMk cId="0" sldId="2147483712"/>
            <pc:sldLayoutMk cId="3982467411" sldId="2147483927"/>
          </pc:sldLayoutMkLst>
        </pc:sldLayoutChg>
        <pc:sldLayoutChg chg="del">
          <pc:chgData name="Inniss, Blair" userId="dd2532de-dbb9-4ee6-9962-4ffcefea501e" providerId="ADAL" clId="{F6B95F54-D4F9-4213-B930-A8CFC2E9AC06}" dt="2024-04-10T01:34:48.922" v="4" actId="47"/>
          <pc:sldLayoutMkLst>
            <pc:docMk/>
            <pc:sldMasterMk cId="0" sldId="2147483712"/>
            <pc:sldLayoutMk cId="2877355115" sldId="2147483928"/>
          </pc:sldLayoutMkLst>
        </pc:sldLayoutChg>
      </pc:sldMasterChg>
    </pc:docChg>
  </pc:docChgLst>
  <pc:docChgLst>
    <pc:chgData name="Torton, Brooke" userId="S::btorton@law.umaryland.edu::5b74f2aa-9755-45ba-8317-2ae944e35fe8" providerId="AD" clId="Web-{7EE41D96-5E85-4E9C-95D2-F6E4F39D3978}"/>
    <pc:docChg chg="delSld modSld">
      <pc:chgData name="Torton, Brooke" userId="S::btorton@law.umaryland.edu::5b74f2aa-9755-45ba-8317-2ae944e35fe8" providerId="AD" clId="Web-{7EE41D96-5E85-4E9C-95D2-F6E4F39D3978}" dt="2025-03-26T15:41:16.388" v="6"/>
      <pc:docMkLst>
        <pc:docMk/>
      </pc:docMkLst>
      <pc:sldChg chg="delSp">
        <pc:chgData name="Torton, Brooke" userId="S::btorton@law.umaryland.edu::5b74f2aa-9755-45ba-8317-2ae944e35fe8" providerId="AD" clId="Web-{7EE41D96-5E85-4E9C-95D2-F6E4F39D3978}" dt="2025-03-26T15:40:58.654" v="0"/>
        <pc:sldMkLst>
          <pc:docMk/>
          <pc:sldMk cId="0" sldId="301"/>
        </pc:sldMkLst>
        <pc:picChg chg="del">
          <ac:chgData name="Torton, Brooke" userId="S::btorton@law.umaryland.edu::5b74f2aa-9755-45ba-8317-2ae944e35fe8" providerId="AD" clId="Web-{7EE41D96-5E85-4E9C-95D2-F6E4F39D3978}" dt="2025-03-26T15:40:58.654" v="0"/>
          <ac:picMkLst>
            <pc:docMk/>
            <pc:sldMk cId="0" sldId="301"/>
            <ac:picMk id="29701" creationId="{80F5EE27-0DF1-F54A-AB63-B423FABCBBED}"/>
          </ac:picMkLst>
        </pc:picChg>
      </pc:sldChg>
      <pc:sldChg chg="delSp">
        <pc:chgData name="Torton, Brooke" userId="S::btorton@law.umaryland.edu::5b74f2aa-9755-45ba-8317-2ae944e35fe8" providerId="AD" clId="Web-{7EE41D96-5E85-4E9C-95D2-F6E4F39D3978}" dt="2025-03-26T15:41:01.935" v="1"/>
        <pc:sldMkLst>
          <pc:docMk/>
          <pc:sldMk cId="0" sldId="303"/>
        </pc:sldMkLst>
        <pc:picChg chg="del">
          <ac:chgData name="Torton, Brooke" userId="S::btorton@law.umaryland.edu::5b74f2aa-9755-45ba-8317-2ae944e35fe8" providerId="AD" clId="Web-{7EE41D96-5E85-4E9C-95D2-F6E4F39D3978}" dt="2025-03-26T15:41:01.935" v="1"/>
          <ac:picMkLst>
            <pc:docMk/>
            <pc:sldMk cId="0" sldId="303"/>
            <ac:picMk id="6" creationId="{F07BAB80-2CD6-6B7B-0C3C-E37ECE9605F9}"/>
          </ac:picMkLst>
        </pc:picChg>
      </pc:sldChg>
      <pc:sldChg chg="delSp">
        <pc:chgData name="Torton, Brooke" userId="S::btorton@law.umaryland.edu::5b74f2aa-9755-45ba-8317-2ae944e35fe8" providerId="AD" clId="Web-{7EE41D96-5E85-4E9C-95D2-F6E4F39D3978}" dt="2025-03-26T15:41:16.388" v="6"/>
        <pc:sldMkLst>
          <pc:docMk/>
          <pc:sldMk cId="183498000" sldId="304"/>
        </pc:sldMkLst>
        <pc:picChg chg="del">
          <ac:chgData name="Torton, Brooke" userId="S::btorton@law.umaryland.edu::5b74f2aa-9755-45ba-8317-2ae944e35fe8" providerId="AD" clId="Web-{7EE41D96-5E85-4E9C-95D2-F6E4F39D3978}" dt="2025-03-26T15:41:16.388" v="6"/>
          <ac:picMkLst>
            <pc:docMk/>
            <pc:sldMk cId="183498000" sldId="304"/>
            <ac:picMk id="50178" creationId="{BF8B8FA3-1400-5EF2-DA14-E269BDD14794}"/>
          </ac:picMkLst>
        </pc:picChg>
      </pc:sldChg>
      <pc:sldChg chg="delSp modSp">
        <pc:chgData name="Torton, Brooke" userId="S::btorton@law.umaryland.edu::5b74f2aa-9755-45ba-8317-2ae944e35fe8" providerId="AD" clId="Web-{7EE41D96-5E85-4E9C-95D2-F6E4F39D3978}" dt="2025-03-26T15:41:04.904" v="3"/>
        <pc:sldMkLst>
          <pc:docMk/>
          <pc:sldMk cId="1728123719" sldId="305"/>
        </pc:sldMkLst>
        <pc:picChg chg="del mod">
          <ac:chgData name="Torton, Brooke" userId="S::btorton@law.umaryland.edu::5b74f2aa-9755-45ba-8317-2ae944e35fe8" providerId="AD" clId="Web-{7EE41D96-5E85-4E9C-95D2-F6E4F39D3978}" dt="2025-03-26T15:41:04.904" v="3"/>
          <ac:picMkLst>
            <pc:docMk/>
            <pc:sldMk cId="1728123719" sldId="305"/>
            <ac:picMk id="3" creationId="{F9CFAE6D-9B13-D59B-23EB-D6D02825F992}"/>
          </ac:picMkLst>
        </pc:picChg>
      </pc:sldChg>
      <pc:sldChg chg="delSp">
        <pc:chgData name="Torton, Brooke" userId="S::btorton@law.umaryland.edu::5b74f2aa-9755-45ba-8317-2ae944e35fe8" providerId="AD" clId="Web-{7EE41D96-5E85-4E9C-95D2-F6E4F39D3978}" dt="2025-03-26T15:41:09.232" v="4"/>
        <pc:sldMkLst>
          <pc:docMk/>
          <pc:sldMk cId="565787384" sldId="306"/>
        </pc:sldMkLst>
        <pc:picChg chg="del">
          <ac:chgData name="Torton, Brooke" userId="S::btorton@law.umaryland.edu::5b74f2aa-9755-45ba-8317-2ae944e35fe8" providerId="AD" clId="Web-{7EE41D96-5E85-4E9C-95D2-F6E4F39D3978}" dt="2025-03-26T15:41:09.232" v="4"/>
          <ac:picMkLst>
            <pc:docMk/>
            <pc:sldMk cId="565787384" sldId="306"/>
            <ac:picMk id="49154" creationId="{CCCE8BCB-BFAD-E9E6-82C6-94FD84BCBF22}"/>
          </ac:picMkLst>
        </pc:picChg>
      </pc:sldChg>
      <pc:sldChg chg="del">
        <pc:chgData name="Torton, Brooke" userId="S::btorton@law.umaryland.edu::5b74f2aa-9755-45ba-8317-2ae944e35fe8" providerId="AD" clId="Web-{7EE41D96-5E85-4E9C-95D2-F6E4F39D3978}" dt="2025-03-26T15:41:14.170" v="5"/>
        <pc:sldMkLst>
          <pc:docMk/>
          <pc:sldMk cId="4273149533" sldId="308"/>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61C3E0-A28C-4FFB-9A8B-E5FAA8F9499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27DFE5A3-EB6D-46A9-BA13-C47BBDFE71D3}">
      <dgm:prSet/>
      <dgm:spPr/>
      <dgm:t>
        <a:bodyPr/>
        <a:lstStyle/>
        <a:p>
          <a:r>
            <a:rPr lang="en-US"/>
            <a:t>Filed on March 1, 2024, on behalf of Bailey Wolters, who was attracted to ZYN's flavors and advertising and is now severely addicted to nicotine</a:t>
          </a:r>
        </a:p>
      </dgm:t>
    </dgm:pt>
    <dgm:pt modelId="{84E0EA2E-D0FB-4F12-A7C8-873814702C96}" type="parTrans" cxnId="{BB621D39-5AD6-4A69-B40A-BDC5DA031E10}">
      <dgm:prSet/>
      <dgm:spPr/>
      <dgm:t>
        <a:bodyPr/>
        <a:lstStyle/>
        <a:p>
          <a:endParaRPr lang="en-US"/>
        </a:p>
      </dgm:t>
    </dgm:pt>
    <dgm:pt modelId="{47028D3D-09C3-4431-86E5-37C2DB5AD4E0}" type="sibTrans" cxnId="{BB621D39-5AD6-4A69-B40A-BDC5DA031E10}">
      <dgm:prSet/>
      <dgm:spPr/>
      <dgm:t>
        <a:bodyPr/>
        <a:lstStyle/>
        <a:p>
          <a:endParaRPr lang="en-US"/>
        </a:p>
      </dgm:t>
    </dgm:pt>
    <dgm:pt modelId="{D2700A32-A0FF-40B8-95C5-AC165757A9A6}">
      <dgm:prSet/>
      <dgm:spPr/>
      <dgm:t>
        <a:bodyPr/>
        <a:lstStyle/>
        <a:p>
          <a:r>
            <a:rPr lang="en-US" dirty="0"/>
            <a:t>Claims ZYN provides users with enough nicotine to create and sustain addiction and is advertised to hook kids to ZYN while hiding the harms associated with its use</a:t>
          </a:r>
        </a:p>
      </dgm:t>
    </dgm:pt>
    <dgm:pt modelId="{4E0B0795-6279-4634-B724-E9150FCDA762}" type="parTrans" cxnId="{C6BDCC57-5430-4DDC-A9ED-5A18AD09DB7A}">
      <dgm:prSet/>
      <dgm:spPr/>
      <dgm:t>
        <a:bodyPr/>
        <a:lstStyle/>
        <a:p>
          <a:endParaRPr lang="en-US"/>
        </a:p>
      </dgm:t>
    </dgm:pt>
    <dgm:pt modelId="{86637675-F5A8-40F8-A629-B712EDB48151}" type="sibTrans" cxnId="{C6BDCC57-5430-4DDC-A9ED-5A18AD09DB7A}">
      <dgm:prSet/>
      <dgm:spPr/>
      <dgm:t>
        <a:bodyPr/>
        <a:lstStyle/>
        <a:p>
          <a:endParaRPr lang="en-US"/>
        </a:p>
      </dgm:t>
    </dgm:pt>
    <dgm:pt modelId="{2EF1E411-A69C-44D8-AE27-C1FCC638BA85}">
      <dgm:prSet/>
      <dgm:spPr/>
      <dgm:t>
        <a:bodyPr/>
        <a:lstStyle/>
        <a:p>
          <a:r>
            <a:rPr lang="en-US" dirty="0"/>
            <a:t>"ZYN is the fidget spinner the kids can never put down"</a:t>
          </a:r>
        </a:p>
      </dgm:t>
    </dgm:pt>
    <dgm:pt modelId="{21454EEE-27CA-4A64-8AAC-276160924B50}" type="parTrans" cxnId="{C99D01E2-07BD-44EE-8D44-6B28B8264B4F}">
      <dgm:prSet/>
      <dgm:spPr/>
      <dgm:t>
        <a:bodyPr/>
        <a:lstStyle/>
        <a:p>
          <a:endParaRPr lang="en-US"/>
        </a:p>
      </dgm:t>
    </dgm:pt>
    <dgm:pt modelId="{141DFB9B-A402-4EEF-8F24-F8ECC31265EB}" type="sibTrans" cxnId="{C99D01E2-07BD-44EE-8D44-6B28B8264B4F}">
      <dgm:prSet/>
      <dgm:spPr/>
      <dgm:t>
        <a:bodyPr/>
        <a:lstStyle/>
        <a:p>
          <a:endParaRPr lang="en-US"/>
        </a:p>
      </dgm:t>
    </dgm:pt>
    <dgm:pt modelId="{D757B3CB-E661-4B1F-87D4-8BCC5EB7AF6F}" type="pres">
      <dgm:prSet presAssocID="{C661C3E0-A28C-4FFB-9A8B-E5FAA8F94991}" presName="linear" presStyleCnt="0">
        <dgm:presLayoutVars>
          <dgm:animLvl val="lvl"/>
          <dgm:resizeHandles val="exact"/>
        </dgm:presLayoutVars>
      </dgm:prSet>
      <dgm:spPr/>
    </dgm:pt>
    <dgm:pt modelId="{59BE54CF-3C61-480B-944F-4E0B4D679FDF}" type="pres">
      <dgm:prSet presAssocID="{27DFE5A3-EB6D-46A9-BA13-C47BBDFE71D3}" presName="parentText" presStyleLbl="node1" presStyleIdx="0" presStyleCnt="3">
        <dgm:presLayoutVars>
          <dgm:chMax val="0"/>
          <dgm:bulletEnabled val="1"/>
        </dgm:presLayoutVars>
      </dgm:prSet>
      <dgm:spPr/>
    </dgm:pt>
    <dgm:pt modelId="{5D5D9580-7C67-4016-9948-40800B789124}" type="pres">
      <dgm:prSet presAssocID="{47028D3D-09C3-4431-86E5-37C2DB5AD4E0}" presName="spacer" presStyleCnt="0"/>
      <dgm:spPr/>
    </dgm:pt>
    <dgm:pt modelId="{07DC10B3-0FEF-443E-91E9-424AD7F49029}" type="pres">
      <dgm:prSet presAssocID="{D2700A32-A0FF-40B8-95C5-AC165757A9A6}" presName="parentText" presStyleLbl="node1" presStyleIdx="1" presStyleCnt="3">
        <dgm:presLayoutVars>
          <dgm:chMax val="0"/>
          <dgm:bulletEnabled val="1"/>
        </dgm:presLayoutVars>
      </dgm:prSet>
      <dgm:spPr/>
    </dgm:pt>
    <dgm:pt modelId="{CE7E79CE-FB88-4C2C-A038-07469E7E987E}" type="pres">
      <dgm:prSet presAssocID="{86637675-F5A8-40F8-A629-B712EDB48151}" presName="spacer" presStyleCnt="0"/>
      <dgm:spPr/>
    </dgm:pt>
    <dgm:pt modelId="{FDC6485E-B88D-48DF-8D16-E66154A10588}" type="pres">
      <dgm:prSet presAssocID="{2EF1E411-A69C-44D8-AE27-C1FCC638BA85}" presName="parentText" presStyleLbl="node1" presStyleIdx="2" presStyleCnt="3">
        <dgm:presLayoutVars>
          <dgm:chMax val="0"/>
          <dgm:bulletEnabled val="1"/>
        </dgm:presLayoutVars>
      </dgm:prSet>
      <dgm:spPr/>
    </dgm:pt>
  </dgm:ptLst>
  <dgm:cxnLst>
    <dgm:cxn modelId="{BB621D39-5AD6-4A69-B40A-BDC5DA031E10}" srcId="{C661C3E0-A28C-4FFB-9A8B-E5FAA8F94991}" destId="{27DFE5A3-EB6D-46A9-BA13-C47BBDFE71D3}" srcOrd="0" destOrd="0" parTransId="{84E0EA2E-D0FB-4F12-A7C8-873814702C96}" sibTransId="{47028D3D-09C3-4431-86E5-37C2DB5AD4E0}"/>
    <dgm:cxn modelId="{C6BDCC57-5430-4DDC-A9ED-5A18AD09DB7A}" srcId="{C661C3E0-A28C-4FFB-9A8B-E5FAA8F94991}" destId="{D2700A32-A0FF-40B8-95C5-AC165757A9A6}" srcOrd="1" destOrd="0" parTransId="{4E0B0795-6279-4634-B724-E9150FCDA762}" sibTransId="{86637675-F5A8-40F8-A629-B712EDB48151}"/>
    <dgm:cxn modelId="{F82BF285-D85E-4827-9959-5D9A551231FC}" type="presOf" srcId="{2EF1E411-A69C-44D8-AE27-C1FCC638BA85}" destId="{FDC6485E-B88D-48DF-8D16-E66154A10588}" srcOrd="0" destOrd="0" presId="urn:microsoft.com/office/officeart/2005/8/layout/vList2"/>
    <dgm:cxn modelId="{0C72C99D-1EA4-4418-BE1C-AD9F4D3517FA}" type="presOf" srcId="{C661C3E0-A28C-4FFB-9A8B-E5FAA8F94991}" destId="{D757B3CB-E661-4B1F-87D4-8BCC5EB7AF6F}" srcOrd="0" destOrd="0" presId="urn:microsoft.com/office/officeart/2005/8/layout/vList2"/>
    <dgm:cxn modelId="{BD66D4B8-13E2-437C-9818-4A960AAB34A6}" type="presOf" srcId="{D2700A32-A0FF-40B8-95C5-AC165757A9A6}" destId="{07DC10B3-0FEF-443E-91E9-424AD7F49029}" srcOrd="0" destOrd="0" presId="urn:microsoft.com/office/officeart/2005/8/layout/vList2"/>
    <dgm:cxn modelId="{7C7762D5-1AE2-459B-9722-AC520939C577}" type="presOf" srcId="{27DFE5A3-EB6D-46A9-BA13-C47BBDFE71D3}" destId="{59BE54CF-3C61-480B-944F-4E0B4D679FDF}" srcOrd="0" destOrd="0" presId="urn:microsoft.com/office/officeart/2005/8/layout/vList2"/>
    <dgm:cxn modelId="{C99D01E2-07BD-44EE-8D44-6B28B8264B4F}" srcId="{C661C3E0-A28C-4FFB-9A8B-E5FAA8F94991}" destId="{2EF1E411-A69C-44D8-AE27-C1FCC638BA85}" srcOrd="2" destOrd="0" parTransId="{21454EEE-27CA-4A64-8AAC-276160924B50}" sibTransId="{141DFB9B-A402-4EEF-8F24-F8ECC31265EB}"/>
    <dgm:cxn modelId="{BC9BFF2E-5A21-4223-85A3-45D92D41C4BE}" type="presParOf" srcId="{D757B3CB-E661-4B1F-87D4-8BCC5EB7AF6F}" destId="{59BE54CF-3C61-480B-944F-4E0B4D679FDF}" srcOrd="0" destOrd="0" presId="urn:microsoft.com/office/officeart/2005/8/layout/vList2"/>
    <dgm:cxn modelId="{0803ACF3-7186-4793-95CC-71F7C75B4469}" type="presParOf" srcId="{D757B3CB-E661-4B1F-87D4-8BCC5EB7AF6F}" destId="{5D5D9580-7C67-4016-9948-40800B789124}" srcOrd="1" destOrd="0" presId="urn:microsoft.com/office/officeart/2005/8/layout/vList2"/>
    <dgm:cxn modelId="{D2165C60-2821-44D7-811B-732C08B44C77}" type="presParOf" srcId="{D757B3CB-E661-4B1F-87D4-8BCC5EB7AF6F}" destId="{07DC10B3-0FEF-443E-91E9-424AD7F49029}" srcOrd="2" destOrd="0" presId="urn:microsoft.com/office/officeart/2005/8/layout/vList2"/>
    <dgm:cxn modelId="{14E13E33-87BE-48D9-B32C-EF53DBFB2EE7}" type="presParOf" srcId="{D757B3CB-E661-4B1F-87D4-8BCC5EB7AF6F}" destId="{CE7E79CE-FB88-4C2C-A038-07469E7E987E}" srcOrd="3" destOrd="0" presId="urn:microsoft.com/office/officeart/2005/8/layout/vList2"/>
    <dgm:cxn modelId="{0D018137-E4C8-47E0-90D2-C8829B54896B}" type="presParOf" srcId="{D757B3CB-E661-4B1F-87D4-8BCC5EB7AF6F}" destId="{FDC6485E-B88D-48DF-8D16-E66154A10588}"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BE54CF-3C61-480B-944F-4E0B4D679FDF}">
      <dsp:nvSpPr>
        <dsp:cNvPr id="0" name=""/>
        <dsp:cNvSpPr/>
      </dsp:nvSpPr>
      <dsp:spPr>
        <a:xfrm>
          <a:off x="0" y="84479"/>
          <a:ext cx="8229600" cy="126477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a:t>Filed on March 1, 2024, on behalf of Bailey Wolters, who was attracted to ZYN's flavors and advertising and is now severely addicted to nicotine</a:t>
          </a:r>
        </a:p>
      </dsp:txBody>
      <dsp:txXfrm>
        <a:off x="61741" y="146220"/>
        <a:ext cx="8106118" cy="1141288"/>
      </dsp:txXfrm>
    </dsp:sp>
    <dsp:sp modelId="{07DC10B3-0FEF-443E-91E9-424AD7F49029}">
      <dsp:nvSpPr>
        <dsp:cNvPr id="0" name=""/>
        <dsp:cNvSpPr/>
      </dsp:nvSpPr>
      <dsp:spPr>
        <a:xfrm>
          <a:off x="0" y="1415489"/>
          <a:ext cx="8229600" cy="126477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Claims ZYN provides users with enough nicotine to create and sustain addiction and is advertised to hook kids to ZYN while hiding the harms associated with its use</a:t>
          </a:r>
        </a:p>
      </dsp:txBody>
      <dsp:txXfrm>
        <a:off x="61741" y="1477230"/>
        <a:ext cx="8106118" cy="1141288"/>
      </dsp:txXfrm>
    </dsp:sp>
    <dsp:sp modelId="{FDC6485E-B88D-48DF-8D16-E66154A10588}">
      <dsp:nvSpPr>
        <dsp:cNvPr id="0" name=""/>
        <dsp:cNvSpPr/>
      </dsp:nvSpPr>
      <dsp:spPr>
        <a:xfrm>
          <a:off x="0" y="2746499"/>
          <a:ext cx="8229600" cy="126477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"ZYN is the fidget spinner the kids can never put down"</a:t>
          </a:r>
        </a:p>
      </dsp:txBody>
      <dsp:txXfrm>
        <a:off x="61741" y="2808240"/>
        <a:ext cx="8106118" cy="114128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E61620B-7966-BF52-1D07-6804CC8D4AA1}"/>
              </a:ext>
            </a:extLst>
          </p:cNvPr>
          <p:cNvSpPr>
            <a:spLocks noGrp="1"/>
          </p:cNvSpPr>
          <p:nvPr>
            <p:ph type="hdr" sz="quarter"/>
          </p:nvPr>
        </p:nvSpPr>
        <p:spPr>
          <a:xfrm>
            <a:off x="0" y="0"/>
            <a:ext cx="3038475" cy="465138"/>
          </a:xfrm>
          <a:prstGeom prst="rect">
            <a:avLst/>
          </a:prstGeom>
        </p:spPr>
        <p:txBody>
          <a:bodyPr vert="horz" lIns="92830" tIns="46415" rIns="92830" bIns="46415"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a:extLst>
              <a:ext uri="{FF2B5EF4-FFF2-40B4-BE49-F238E27FC236}">
                <a16:creationId xmlns:a16="http://schemas.microsoft.com/office/drawing/2014/main" id="{BF8330B3-AC0E-3330-0889-1A8A9F0074A8}"/>
              </a:ext>
            </a:extLst>
          </p:cNvPr>
          <p:cNvSpPr>
            <a:spLocks noGrp="1"/>
          </p:cNvSpPr>
          <p:nvPr>
            <p:ph type="dt" idx="1"/>
          </p:nvPr>
        </p:nvSpPr>
        <p:spPr>
          <a:xfrm>
            <a:off x="3970338" y="0"/>
            <a:ext cx="3038475" cy="465138"/>
          </a:xfrm>
          <a:prstGeom prst="rect">
            <a:avLst/>
          </a:prstGeom>
        </p:spPr>
        <p:txBody>
          <a:bodyPr vert="horz" lIns="92830" tIns="46415" rIns="92830" bIns="46415" rtlCol="0"/>
          <a:lstStyle>
            <a:lvl1pPr algn="r" eaLnBrk="1" fontAlgn="auto" hangingPunct="1">
              <a:spcBef>
                <a:spcPts val="0"/>
              </a:spcBef>
              <a:spcAft>
                <a:spcPts val="0"/>
              </a:spcAft>
              <a:defRPr sz="1200">
                <a:latin typeface="+mn-lt"/>
                <a:cs typeface="+mn-cs"/>
              </a:defRPr>
            </a:lvl1pPr>
          </a:lstStyle>
          <a:p>
            <a:pPr>
              <a:defRPr/>
            </a:pPr>
            <a:fld id="{AB34AC8A-87BE-49BE-BAE5-21C7CC64C70C}" type="datetimeFigureOut">
              <a:rPr lang="en-US"/>
              <a:pPr>
                <a:defRPr/>
              </a:pPr>
              <a:t>3/26/2025</a:t>
            </a:fld>
            <a:endParaRPr lang="en-US"/>
          </a:p>
        </p:txBody>
      </p:sp>
      <p:sp>
        <p:nvSpPr>
          <p:cNvPr id="4" name="Slide Image Placeholder 3">
            <a:extLst>
              <a:ext uri="{FF2B5EF4-FFF2-40B4-BE49-F238E27FC236}">
                <a16:creationId xmlns:a16="http://schemas.microsoft.com/office/drawing/2014/main" id="{32B9BBE5-8AC8-C7BC-B535-4B8BC3111247}"/>
              </a:ext>
            </a:extLst>
          </p:cNvPr>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2830" tIns="46415" rIns="92830" bIns="46415" rtlCol="0" anchor="ctr"/>
          <a:lstStyle/>
          <a:p>
            <a:pPr lvl="0"/>
            <a:endParaRPr lang="en-US" noProof="0"/>
          </a:p>
        </p:txBody>
      </p:sp>
      <p:sp>
        <p:nvSpPr>
          <p:cNvPr id="5" name="Notes Placeholder 4">
            <a:extLst>
              <a:ext uri="{FF2B5EF4-FFF2-40B4-BE49-F238E27FC236}">
                <a16:creationId xmlns:a16="http://schemas.microsoft.com/office/drawing/2014/main" id="{E0183107-5AA3-BB0E-312B-C1D75B05B5E5}"/>
              </a:ext>
            </a:extLst>
          </p:cNvPr>
          <p:cNvSpPr>
            <a:spLocks noGrp="1"/>
          </p:cNvSpPr>
          <p:nvPr>
            <p:ph type="body" sz="quarter" idx="3"/>
          </p:nvPr>
        </p:nvSpPr>
        <p:spPr>
          <a:xfrm>
            <a:off x="701675" y="4416425"/>
            <a:ext cx="5607050" cy="4183063"/>
          </a:xfrm>
          <a:prstGeom prst="rect">
            <a:avLst/>
          </a:prstGeom>
        </p:spPr>
        <p:txBody>
          <a:bodyPr vert="horz" lIns="92830" tIns="46415" rIns="92830" bIns="46415"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E7FF4C8F-CEA3-D686-9276-AFF70B19BD45}"/>
              </a:ext>
            </a:extLst>
          </p:cNvPr>
          <p:cNvSpPr>
            <a:spLocks noGrp="1"/>
          </p:cNvSpPr>
          <p:nvPr>
            <p:ph type="ftr" sz="quarter" idx="4"/>
          </p:nvPr>
        </p:nvSpPr>
        <p:spPr>
          <a:xfrm>
            <a:off x="0" y="8829675"/>
            <a:ext cx="3038475" cy="465138"/>
          </a:xfrm>
          <a:prstGeom prst="rect">
            <a:avLst/>
          </a:prstGeom>
        </p:spPr>
        <p:txBody>
          <a:bodyPr vert="horz" lIns="92830" tIns="46415" rIns="92830" bIns="46415"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a:extLst>
              <a:ext uri="{FF2B5EF4-FFF2-40B4-BE49-F238E27FC236}">
                <a16:creationId xmlns:a16="http://schemas.microsoft.com/office/drawing/2014/main" id="{1778CFCA-CDE4-7836-9FE1-EFE88B460CE1}"/>
              </a:ext>
            </a:extLst>
          </p:cNvPr>
          <p:cNvSpPr>
            <a:spLocks noGrp="1"/>
          </p:cNvSpPr>
          <p:nvPr>
            <p:ph type="sldNum" sz="quarter" idx="5"/>
          </p:nvPr>
        </p:nvSpPr>
        <p:spPr>
          <a:xfrm>
            <a:off x="3970338" y="8829675"/>
            <a:ext cx="3038475" cy="465138"/>
          </a:xfrm>
          <a:prstGeom prst="rect">
            <a:avLst/>
          </a:prstGeom>
        </p:spPr>
        <p:txBody>
          <a:bodyPr vert="horz" wrap="square" lIns="92830" tIns="46415" rIns="92830" bIns="46415"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78F7E329-2BC1-4494-8679-17FE7D59406A}"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848EB060-4223-638F-2CD1-562EB9FE7F4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a:extLst>
              <a:ext uri="{FF2B5EF4-FFF2-40B4-BE49-F238E27FC236}">
                <a16:creationId xmlns:a16="http://schemas.microsoft.com/office/drawing/2014/main" id="{382BED6B-9516-CB91-2304-F4AF0B476F2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
        <p:nvSpPr>
          <p:cNvPr id="16388" name="Slide Number Placeholder 3">
            <a:extLst>
              <a:ext uri="{FF2B5EF4-FFF2-40B4-BE49-F238E27FC236}">
                <a16:creationId xmlns:a16="http://schemas.microsoft.com/office/drawing/2014/main" id="{53D365A6-F0E9-2AEB-E4A5-7A3299FCD51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5E839F4-342D-4A67-A667-A760E8976A8F}" type="slidenum">
              <a:rPr lang="en-US" altLang="en-US" smtClean="0"/>
              <a:pPr>
                <a:spcBef>
                  <a:spcPct val="0"/>
                </a:spcBef>
              </a:pPr>
              <a:t>1</a:t>
            </a:fld>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2E065FCA-39BE-1979-1A2A-B3C096E223C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0A0FC03C-8197-7AA9-306F-6525E09876C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b="1"/>
          </a:p>
        </p:txBody>
      </p:sp>
      <p:sp>
        <p:nvSpPr>
          <p:cNvPr id="32772" name="Slide Number Placeholder 3">
            <a:extLst>
              <a:ext uri="{FF2B5EF4-FFF2-40B4-BE49-F238E27FC236}">
                <a16:creationId xmlns:a16="http://schemas.microsoft.com/office/drawing/2014/main" id="{EE49332D-35F7-BEC2-7C2B-3BBE2C3EDD6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45059840-521E-44EB-9909-812F23E037F4}" type="slidenum">
              <a:rPr lang="en-US" altLang="en-US" smtClean="0">
                <a:latin typeface="Calibri" panose="020F0502020204030204" pitchFamily="34" charset="0"/>
              </a:rPr>
              <a:pPr/>
              <a:t>11</a:t>
            </a:fld>
            <a:endParaRPr lang="en-US" altLang="en-US">
              <a:latin typeface="Calibri" panose="020F0502020204030204" pitchFamily="34" charset="0"/>
            </a:endParaRPr>
          </a:p>
        </p:txBody>
      </p:sp>
    </p:spTree>
    <p:extLst>
      <p:ext uri="{BB962C8B-B14F-4D97-AF65-F5344CB8AC3E}">
        <p14:creationId xmlns:p14="http://schemas.microsoft.com/office/powerpoint/2010/main" val="36206244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D7906125-BF8A-820B-CC22-BCAC1821C5A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id="{085608C1-6A78-7358-0614-D29DD2FE08C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30724" name="Slide Number Placeholder 3">
            <a:extLst>
              <a:ext uri="{FF2B5EF4-FFF2-40B4-BE49-F238E27FC236}">
                <a16:creationId xmlns:a16="http://schemas.microsoft.com/office/drawing/2014/main" id="{25A04C49-2C4E-F604-D3BD-2287EAB3325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97783A50-18CC-419C-9E38-85F154A7E0FA}"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2E065FCA-39BE-1979-1A2A-B3C096E223C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0A0FC03C-8197-7AA9-306F-6525E09876C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b="1"/>
          </a:p>
        </p:txBody>
      </p:sp>
      <p:sp>
        <p:nvSpPr>
          <p:cNvPr id="32772" name="Slide Number Placeholder 3">
            <a:extLst>
              <a:ext uri="{FF2B5EF4-FFF2-40B4-BE49-F238E27FC236}">
                <a16:creationId xmlns:a16="http://schemas.microsoft.com/office/drawing/2014/main" id="{EE49332D-35F7-BEC2-7C2B-3BBE2C3EDD6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45059840-521E-44EB-9909-812F23E037F4}" type="slidenum">
              <a:rPr lang="en-US" altLang="en-US" smtClean="0">
                <a:latin typeface="Calibri" panose="020F0502020204030204" pitchFamily="34" charset="0"/>
              </a:rPr>
              <a:pPr/>
              <a:t>3</a:t>
            </a:fld>
            <a:endParaRPr lang="en-US" altLang="en-US">
              <a:latin typeface="Calibri" panose="020F050202020403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2E065FCA-39BE-1979-1A2A-B3C096E223C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0A0FC03C-8197-7AA9-306F-6525E09876C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b="1"/>
          </a:p>
        </p:txBody>
      </p:sp>
      <p:sp>
        <p:nvSpPr>
          <p:cNvPr id="32772" name="Slide Number Placeholder 3">
            <a:extLst>
              <a:ext uri="{FF2B5EF4-FFF2-40B4-BE49-F238E27FC236}">
                <a16:creationId xmlns:a16="http://schemas.microsoft.com/office/drawing/2014/main" id="{EE49332D-35F7-BEC2-7C2B-3BBE2C3EDD6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45059840-521E-44EB-9909-812F23E037F4}" type="slidenum">
              <a:rPr lang="en-US" altLang="en-US" smtClean="0">
                <a:latin typeface="Calibri" panose="020F0502020204030204" pitchFamily="34" charset="0"/>
              </a:rPr>
              <a:pPr/>
              <a:t>4</a:t>
            </a:fld>
            <a:endParaRPr lang="en-US" altLang="en-US">
              <a:latin typeface="Calibri" panose="020F0502020204030204" pitchFamily="34" charset="0"/>
            </a:endParaRPr>
          </a:p>
        </p:txBody>
      </p:sp>
    </p:spTree>
    <p:extLst>
      <p:ext uri="{BB962C8B-B14F-4D97-AF65-F5344CB8AC3E}">
        <p14:creationId xmlns:p14="http://schemas.microsoft.com/office/powerpoint/2010/main" val="13422190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2E065FCA-39BE-1979-1A2A-B3C096E223C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0A0FC03C-8197-7AA9-306F-6525E09876C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b="1"/>
          </a:p>
        </p:txBody>
      </p:sp>
      <p:sp>
        <p:nvSpPr>
          <p:cNvPr id="32772" name="Slide Number Placeholder 3">
            <a:extLst>
              <a:ext uri="{FF2B5EF4-FFF2-40B4-BE49-F238E27FC236}">
                <a16:creationId xmlns:a16="http://schemas.microsoft.com/office/drawing/2014/main" id="{EE49332D-35F7-BEC2-7C2B-3BBE2C3EDD6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45059840-521E-44EB-9909-812F23E037F4}" type="slidenum">
              <a:rPr lang="en-US" altLang="en-US" smtClean="0">
                <a:latin typeface="Calibri" panose="020F0502020204030204" pitchFamily="34" charset="0"/>
              </a:rPr>
              <a:pPr/>
              <a:t>5</a:t>
            </a:fld>
            <a:endParaRPr lang="en-US" altLang="en-US">
              <a:latin typeface="Calibri" panose="020F0502020204030204" pitchFamily="34" charset="0"/>
            </a:endParaRPr>
          </a:p>
        </p:txBody>
      </p:sp>
    </p:spTree>
    <p:extLst>
      <p:ext uri="{BB962C8B-B14F-4D97-AF65-F5344CB8AC3E}">
        <p14:creationId xmlns:p14="http://schemas.microsoft.com/office/powerpoint/2010/main" val="16724853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2E065FCA-39BE-1979-1A2A-B3C096E223C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0A0FC03C-8197-7AA9-306F-6525E09876C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b="1"/>
          </a:p>
        </p:txBody>
      </p:sp>
      <p:sp>
        <p:nvSpPr>
          <p:cNvPr id="32772" name="Slide Number Placeholder 3">
            <a:extLst>
              <a:ext uri="{FF2B5EF4-FFF2-40B4-BE49-F238E27FC236}">
                <a16:creationId xmlns:a16="http://schemas.microsoft.com/office/drawing/2014/main" id="{EE49332D-35F7-BEC2-7C2B-3BBE2C3EDD6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45059840-521E-44EB-9909-812F23E037F4}" type="slidenum">
              <a:rPr lang="en-US" altLang="en-US" smtClean="0">
                <a:latin typeface="Calibri" panose="020F0502020204030204" pitchFamily="34" charset="0"/>
              </a:rPr>
              <a:pPr/>
              <a:t>7</a:t>
            </a:fld>
            <a:endParaRPr lang="en-US" altLang="en-US">
              <a:latin typeface="Calibri" panose="020F0502020204030204" pitchFamily="34" charset="0"/>
            </a:endParaRPr>
          </a:p>
        </p:txBody>
      </p:sp>
    </p:spTree>
    <p:extLst>
      <p:ext uri="{BB962C8B-B14F-4D97-AF65-F5344CB8AC3E}">
        <p14:creationId xmlns:p14="http://schemas.microsoft.com/office/powerpoint/2010/main" val="12245053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2E065FCA-39BE-1979-1A2A-B3C096E223C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0A0FC03C-8197-7AA9-306F-6525E09876C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b="1"/>
          </a:p>
        </p:txBody>
      </p:sp>
      <p:sp>
        <p:nvSpPr>
          <p:cNvPr id="32772" name="Slide Number Placeholder 3">
            <a:extLst>
              <a:ext uri="{FF2B5EF4-FFF2-40B4-BE49-F238E27FC236}">
                <a16:creationId xmlns:a16="http://schemas.microsoft.com/office/drawing/2014/main" id="{EE49332D-35F7-BEC2-7C2B-3BBE2C3EDD6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45059840-521E-44EB-9909-812F23E037F4}" type="slidenum">
              <a:rPr lang="en-US" altLang="en-US" smtClean="0">
                <a:latin typeface="Calibri" panose="020F0502020204030204" pitchFamily="34" charset="0"/>
              </a:rPr>
              <a:pPr/>
              <a:t>8</a:t>
            </a:fld>
            <a:endParaRPr lang="en-US" altLang="en-US">
              <a:latin typeface="Calibri" panose="020F0502020204030204" pitchFamily="34" charset="0"/>
            </a:endParaRPr>
          </a:p>
        </p:txBody>
      </p:sp>
    </p:spTree>
    <p:extLst>
      <p:ext uri="{BB962C8B-B14F-4D97-AF65-F5344CB8AC3E}">
        <p14:creationId xmlns:p14="http://schemas.microsoft.com/office/powerpoint/2010/main" val="32963475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2E065FCA-39BE-1979-1A2A-B3C096E223C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0A0FC03C-8197-7AA9-306F-6525E09876C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200" dirty="0"/>
              <a:t>ZYN's marketing and use of flavors mirrors the same themes of independence, adventurousness, and being "cool" that the tobacco industry used with cigarettes. This resonates so well with teens and has created a culture of coolness associated with using ZYN. </a:t>
            </a:r>
            <a:endParaRPr lang="en-US" altLang="en-US" b="1" dirty="0"/>
          </a:p>
        </p:txBody>
      </p:sp>
      <p:sp>
        <p:nvSpPr>
          <p:cNvPr id="32772" name="Slide Number Placeholder 3">
            <a:extLst>
              <a:ext uri="{FF2B5EF4-FFF2-40B4-BE49-F238E27FC236}">
                <a16:creationId xmlns:a16="http://schemas.microsoft.com/office/drawing/2014/main" id="{EE49332D-35F7-BEC2-7C2B-3BBE2C3EDD6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45059840-521E-44EB-9909-812F23E037F4}" type="slidenum">
              <a:rPr lang="en-US" altLang="en-US" smtClean="0">
                <a:latin typeface="Calibri" panose="020F0502020204030204" pitchFamily="34" charset="0"/>
              </a:rPr>
              <a:pPr/>
              <a:t>9</a:t>
            </a:fld>
            <a:endParaRPr lang="en-US" altLang="en-US">
              <a:latin typeface="Calibri" panose="020F0502020204030204" pitchFamily="34" charset="0"/>
            </a:endParaRPr>
          </a:p>
        </p:txBody>
      </p:sp>
    </p:spTree>
    <p:extLst>
      <p:ext uri="{BB962C8B-B14F-4D97-AF65-F5344CB8AC3E}">
        <p14:creationId xmlns:p14="http://schemas.microsoft.com/office/powerpoint/2010/main" val="31311797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848EB060-4223-638F-2CD1-562EB9FE7F4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a:extLst>
              <a:ext uri="{FF2B5EF4-FFF2-40B4-BE49-F238E27FC236}">
                <a16:creationId xmlns:a16="http://schemas.microsoft.com/office/drawing/2014/main" id="{382BED6B-9516-CB91-2304-F4AF0B476F2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
        <p:nvSpPr>
          <p:cNvPr id="16388" name="Slide Number Placeholder 3">
            <a:extLst>
              <a:ext uri="{FF2B5EF4-FFF2-40B4-BE49-F238E27FC236}">
                <a16:creationId xmlns:a16="http://schemas.microsoft.com/office/drawing/2014/main" id="{53D365A6-F0E9-2AEB-E4A5-7A3299FCD51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5E839F4-342D-4A67-A667-A760E8976A8F}" type="slidenum">
              <a:rPr lang="en-US" altLang="en-US" smtClean="0"/>
              <a:pPr>
                <a:spcBef>
                  <a:spcPct val="0"/>
                </a:spcBef>
              </a:pPr>
              <a:t>10</a:t>
            </a:fld>
            <a:endParaRPr lang="en-US" altLang="en-US"/>
          </a:p>
        </p:txBody>
      </p:sp>
    </p:spTree>
    <p:extLst>
      <p:ext uri="{BB962C8B-B14F-4D97-AF65-F5344CB8AC3E}">
        <p14:creationId xmlns:p14="http://schemas.microsoft.com/office/powerpoint/2010/main" val="6835633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21452088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887592"/>
            <a:ext cx="8229600" cy="1143000"/>
          </a:xfrm>
        </p:spPr>
        <p:txBody>
          <a:bodyPr/>
          <a:lstStyle/>
          <a:p>
            <a:r>
              <a:rPr lang="en-US" dirty="0"/>
              <a:t>Click to edit Master title style</a:t>
            </a:r>
          </a:p>
        </p:txBody>
      </p:sp>
      <p:sp>
        <p:nvSpPr>
          <p:cNvPr id="3" name="Content Placeholder 2"/>
          <p:cNvSpPr>
            <a:spLocks noGrp="1"/>
          </p:cNvSpPr>
          <p:nvPr>
            <p:ph idx="1"/>
          </p:nvPr>
        </p:nvSpPr>
        <p:spPr>
          <a:xfrm>
            <a:off x="457200" y="2030592"/>
            <a:ext cx="8229600" cy="409557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95605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202390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_and_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10" name="Content Placeholder 9"/>
          <p:cNvSpPr>
            <a:spLocks noGrp="1"/>
          </p:cNvSpPr>
          <p:nvPr>
            <p:ph sz="quarter" idx="13"/>
          </p:nvPr>
        </p:nvSpPr>
        <p:spPr>
          <a:xfrm>
            <a:off x="1206501" y="2290763"/>
            <a:ext cx="7464425" cy="1566070"/>
          </a:xfrm>
        </p:spPr>
        <p:txBody>
          <a:bodyPr/>
          <a:lstStyle>
            <a:lvl3pPr>
              <a:defRPr>
                <a:solidFill>
                  <a:schemeClr val="tx1"/>
                </a:solidFill>
              </a:defRPr>
            </a:lvl3pPr>
            <a:lvl4pPr>
              <a:defRPr>
                <a:solidFill>
                  <a:schemeClr val="tx1"/>
                </a:solidFill>
              </a:defRPr>
            </a:lvl4pPr>
            <a:lvl5pPr>
              <a:buClr>
                <a:srgbClr val="404040"/>
              </a:buClr>
              <a:buFont typeface="Arial" pitchFamily="34" charset="0"/>
              <a:buChar cha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Slide Number Placeholder 5">
            <a:extLst>
              <a:ext uri="{FF2B5EF4-FFF2-40B4-BE49-F238E27FC236}">
                <a16:creationId xmlns:a16="http://schemas.microsoft.com/office/drawing/2014/main" id="{B26DF0A7-4B78-C5A9-DB51-F4EB44CADA69}"/>
              </a:ext>
            </a:extLst>
          </p:cNvPr>
          <p:cNvSpPr>
            <a:spLocks noGrp="1"/>
          </p:cNvSpPr>
          <p:nvPr>
            <p:ph type="sldNum" sz="quarter" idx="14"/>
          </p:nvPr>
        </p:nvSpPr>
        <p:spPr/>
        <p:txBody>
          <a:bodyPr/>
          <a:lstStyle>
            <a:lvl1pPr>
              <a:defRPr/>
            </a:lvl1pPr>
          </a:lstStyle>
          <a:p>
            <a:pPr>
              <a:defRPr/>
            </a:pPr>
            <a:fld id="{B56726FD-EF35-4943-8F6D-DBD28CA12AD6}" type="slidenum">
              <a:rPr lang="en-US"/>
              <a:pPr>
                <a:defRPr/>
              </a:pPr>
              <a:t>‹#›</a:t>
            </a:fld>
            <a:endParaRPr lang="en-US"/>
          </a:p>
        </p:txBody>
      </p:sp>
      <p:sp>
        <p:nvSpPr>
          <p:cNvPr id="4" name="Footer Placeholder 9">
            <a:extLst>
              <a:ext uri="{FF2B5EF4-FFF2-40B4-BE49-F238E27FC236}">
                <a16:creationId xmlns:a16="http://schemas.microsoft.com/office/drawing/2014/main" id="{E6589969-FFEB-3066-FC91-CEEE06E15B92}"/>
              </a:ext>
            </a:extLst>
          </p:cNvPr>
          <p:cNvSpPr>
            <a:spLocks noGrp="1"/>
          </p:cNvSpPr>
          <p:nvPr>
            <p:ph type="ftr" sz="quarter" idx="15"/>
          </p:nvPr>
        </p:nvSpPr>
        <p:spPr>
          <a:xfrm>
            <a:off x="1100138" y="6416675"/>
            <a:ext cx="7464425" cy="439738"/>
          </a:xfrm>
        </p:spPr>
        <p:txBody>
          <a:bodyPr/>
          <a:lstStyle>
            <a:lvl1pPr algn="l">
              <a:defRPr sz="675">
                <a:solidFill>
                  <a:schemeClr val="tx1"/>
                </a:solidFill>
              </a:defRPr>
            </a:lvl1pPr>
          </a:lstStyle>
          <a:p>
            <a:pPr>
              <a:defRPr/>
            </a:pPr>
            <a:endParaRPr lang="en-US"/>
          </a:p>
        </p:txBody>
      </p:sp>
    </p:spTree>
    <p:extLst>
      <p:ext uri="{BB962C8B-B14F-4D97-AF65-F5344CB8AC3E}">
        <p14:creationId xmlns:p14="http://schemas.microsoft.com/office/powerpoint/2010/main" val="193800746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6"/>
          <a:srcRect/>
          <a:stretch>
            <a:fillRect/>
          </a:stretch>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966E300D-4547-33ED-45BE-35E79C53D1E6}"/>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A28FD555-E9FB-5FA7-A518-F401EE304B10}"/>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594E86CD-0265-A8CE-3886-90B6715CEC91}"/>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9F8DE9FD-1AE3-4126-94EC-75637A5C4EC6}" type="datetimeFigureOut">
              <a:rPr lang="en-US"/>
              <a:pPr>
                <a:defRPr/>
              </a:pPr>
              <a:t>3/26/2025</a:t>
            </a:fld>
            <a:endParaRPr lang="en-US"/>
          </a:p>
        </p:txBody>
      </p:sp>
      <p:sp>
        <p:nvSpPr>
          <p:cNvPr id="5" name="Footer Placeholder 4">
            <a:extLst>
              <a:ext uri="{FF2B5EF4-FFF2-40B4-BE49-F238E27FC236}">
                <a16:creationId xmlns:a16="http://schemas.microsoft.com/office/drawing/2014/main" id="{D44A5308-CAB5-A5A7-C513-EF718A227B53}"/>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a:extLst>
              <a:ext uri="{FF2B5EF4-FFF2-40B4-BE49-F238E27FC236}">
                <a16:creationId xmlns:a16="http://schemas.microsoft.com/office/drawing/2014/main" id="{F36BBCFF-3C58-6D76-D685-FFEC8CCC6EEE}"/>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750295C1-1929-4814-B239-D4FDFE5E1919}"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918" r:id="rId1"/>
    <p:sldLayoutId id="2147483919" r:id="rId2"/>
    <p:sldLayoutId id="2147483920" r:id="rId3"/>
    <p:sldLayoutId id="2147483921" r:id="rId4"/>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itchFamily="34" charset="0"/>
        </a:defRPr>
      </a:lvl2pPr>
      <a:lvl3pPr algn="ctr" defTabSz="457200" rtl="0" eaLnBrk="0" fontAlgn="base" hangingPunct="0">
        <a:spcBef>
          <a:spcPct val="0"/>
        </a:spcBef>
        <a:spcAft>
          <a:spcPct val="0"/>
        </a:spcAft>
        <a:defRPr sz="4400">
          <a:solidFill>
            <a:schemeClr val="tx1"/>
          </a:solidFill>
          <a:latin typeface="Calibri" pitchFamily="34" charset="0"/>
        </a:defRPr>
      </a:lvl3pPr>
      <a:lvl4pPr algn="ctr" defTabSz="457200" rtl="0" eaLnBrk="0" fontAlgn="base" hangingPunct="0">
        <a:spcBef>
          <a:spcPct val="0"/>
        </a:spcBef>
        <a:spcAft>
          <a:spcPct val="0"/>
        </a:spcAft>
        <a:defRPr sz="4400">
          <a:solidFill>
            <a:schemeClr val="tx1"/>
          </a:solidFill>
          <a:latin typeface="Calibri" pitchFamily="34" charset="0"/>
        </a:defRPr>
      </a:lvl4pPr>
      <a:lvl5pPr algn="ctr" defTabSz="457200" rtl="0" eaLnBrk="0" fontAlgn="base" hangingPunct="0">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fda.gov/searchtobacco"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svg"/></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C7409044-3744-33D2-02D2-A9D541031DE3}"/>
              </a:ext>
            </a:extLst>
          </p:cNvPr>
          <p:cNvSpPr>
            <a:spLocks noGrp="1"/>
          </p:cNvSpPr>
          <p:nvPr>
            <p:ph type="ctrTitle"/>
          </p:nvPr>
        </p:nvSpPr>
        <p:spPr>
          <a:xfrm>
            <a:off x="463550" y="1535113"/>
            <a:ext cx="8680450" cy="2065337"/>
          </a:xfrm>
        </p:spPr>
        <p:txBody>
          <a:bodyPr/>
          <a:lstStyle/>
          <a:p>
            <a:pPr eaLnBrk="1" hangingPunct="1"/>
            <a:r>
              <a:rPr lang="en-US" altLang="en-US" dirty="0"/>
              <a:t>ZYN</a:t>
            </a:r>
            <a:br>
              <a:rPr lang="en-US" altLang="en-US" dirty="0"/>
            </a:br>
            <a:r>
              <a:rPr lang="en-US" altLang="en-US" dirty="0"/>
              <a:t>Tobacco-Free Nicotine</a:t>
            </a:r>
          </a:p>
        </p:txBody>
      </p:sp>
      <p:sp>
        <p:nvSpPr>
          <p:cNvPr id="3" name="Subtitle 2">
            <a:extLst>
              <a:ext uri="{FF2B5EF4-FFF2-40B4-BE49-F238E27FC236}">
                <a16:creationId xmlns:a16="http://schemas.microsoft.com/office/drawing/2014/main" id="{13E00AA4-64E2-CA60-D1EF-495FEDE63641}"/>
              </a:ext>
            </a:extLst>
          </p:cNvPr>
          <p:cNvSpPr>
            <a:spLocks noGrp="1"/>
          </p:cNvSpPr>
          <p:nvPr>
            <p:ph type="subTitle" idx="1"/>
          </p:nvPr>
        </p:nvSpPr>
        <p:spPr>
          <a:xfrm>
            <a:off x="463550" y="3886200"/>
            <a:ext cx="8386763" cy="2225675"/>
          </a:xfrm>
        </p:spPr>
        <p:txBody>
          <a:bodyPr rtlCol="0">
            <a:normAutofit/>
          </a:bodyPr>
          <a:lstStyle/>
          <a:p>
            <a:pPr algn="r" eaLnBrk="1" fontAlgn="auto" hangingPunct="1">
              <a:spcAft>
                <a:spcPts val="0"/>
              </a:spcAft>
              <a:buFont typeface="Arial"/>
              <a:buNone/>
              <a:defRPr/>
            </a:pPr>
            <a:r>
              <a:rPr lang="en-US" sz="2400" dirty="0"/>
              <a:t>Blair Inniss</a:t>
            </a:r>
          </a:p>
          <a:p>
            <a:pPr algn="r" eaLnBrk="1" fontAlgn="auto" hangingPunct="1">
              <a:spcAft>
                <a:spcPts val="0"/>
              </a:spcAft>
              <a:buFont typeface="Arial"/>
              <a:buNone/>
              <a:defRPr/>
            </a:pPr>
            <a:r>
              <a:rPr lang="en-US" sz="2400" dirty="0"/>
              <a:t>Deputy Director, Legal Resource Center for Public Health Policy</a:t>
            </a:r>
          </a:p>
          <a:p>
            <a:pPr algn="r" eaLnBrk="1" fontAlgn="auto" hangingPunct="1">
              <a:spcAft>
                <a:spcPts val="0"/>
              </a:spcAft>
              <a:buFont typeface="Arial"/>
              <a:buNone/>
              <a:defRPr/>
            </a:pPr>
            <a:r>
              <a:rPr lang="en-US" sz="2400" dirty="0"/>
              <a:t>April 10, 2024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765" name="Rectangle 31764">
            <a:extLst>
              <a:ext uri="{FF2B5EF4-FFF2-40B4-BE49-F238E27FC236}">
                <a16:creationId xmlns:a16="http://schemas.microsoft.com/office/drawing/2014/main" id="{69D47016-023F-44BD-981C-50E7A10A66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746" name="Title 1">
            <a:extLst>
              <a:ext uri="{FF2B5EF4-FFF2-40B4-BE49-F238E27FC236}">
                <a16:creationId xmlns:a16="http://schemas.microsoft.com/office/drawing/2014/main" id="{5959D6E6-EF35-D484-A13F-294F23FF0828}"/>
              </a:ext>
            </a:extLst>
          </p:cNvPr>
          <p:cNvSpPr>
            <a:spLocks noGrp="1"/>
          </p:cNvSpPr>
          <p:nvPr>
            <p:ph type="title"/>
          </p:nvPr>
        </p:nvSpPr>
        <p:spPr>
          <a:xfrm>
            <a:off x="473202" y="10160"/>
            <a:ext cx="3257550" cy="1929384"/>
          </a:xfrm>
        </p:spPr>
        <p:txBody>
          <a:bodyPr anchor="ctr">
            <a:normAutofit/>
          </a:bodyPr>
          <a:lstStyle/>
          <a:p>
            <a:pPr>
              <a:lnSpc>
                <a:spcPct val="90000"/>
              </a:lnSpc>
            </a:pPr>
            <a:r>
              <a:rPr lang="en-US" altLang="en-US" sz="3300" dirty="0"/>
              <a:t>Searchable Tobacco Products Database</a:t>
            </a:r>
          </a:p>
        </p:txBody>
      </p:sp>
      <p:sp>
        <p:nvSpPr>
          <p:cNvPr id="31767" name="sketchy line">
            <a:extLst>
              <a:ext uri="{FF2B5EF4-FFF2-40B4-BE49-F238E27FC236}">
                <a16:creationId xmlns:a16="http://schemas.microsoft.com/office/drawing/2014/main" id="{6D8B37B0-0682-433E-BC8D-498C04ABD9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159251" y="1415034"/>
            <a:ext cx="1554480" cy="13716"/>
          </a:xfrm>
          <a:custGeom>
            <a:avLst/>
            <a:gdLst>
              <a:gd name="connsiteX0" fmla="*/ 0 w 1554480"/>
              <a:gd name="connsiteY0" fmla="*/ 0 h 13716"/>
              <a:gd name="connsiteX1" fmla="*/ 549250 w 1554480"/>
              <a:gd name="connsiteY1" fmla="*/ 0 h 13716"/>
              <a:gd name="connsiteX2" fmla="*/ 1082954 w 1554480"/>
              <a:gd name="connsiteY2" fmla="*/ 0 h 13716"/>
              <a:gd name="connsiteX3" fmla="*/ 1554480 w 1554480"/>
              <a:gd name="connsiteY3" fmla="*/ 0 h 13716"/>
              <a:gd name="connsiteX4" fmla="*/ 1554480 w 1554480"/>
              <a:gd name="connsiteY4" fmla="*/ 13716 h 13716"/>
              <a:gd name="connsiteX5" fmla="*/ 1067410 w 1554480"/>
              <a:gd name="connsiteY5" fmla="*/ 13716 h 13716"/>
              <a:gd name="connsiteX6" fmla="*/ 549250 w 1554480"/>
              <a:gd name="connsiteY6" fmla="*/ 13716 h 13716"/>
              <a:gd name="connsiteX7" fmla="*/ 0 w 1554480"/>
              <a:gd name="connsiteY7" fmla="*/ 13716 h 13716"/>
              <a:gd name="connsiteX8" fmla="*/ 0 w 1554480"/>
              <a:gd name="connsiteY8"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4480" h="13716" fill="none" extrusionOk="0">
                <a:moveTo>
                  <a:pt x="0" y="0"/>
                </a:moveTo>
                <a:cubicBezTo>
                  <a:pt x="114141" y="-19864"/>
                  <a:pt x="345055" y="-1657"/>
                  <a:pt x="549250" y="0"/>
                </a:cubicBezTo>
                <a:cubicBezTo>
                  <a:pt x="753445" y="1657"/>
                  <a:pt x="862292" y="-5674"/>
                  <a:pt x="1082954" y="0"/>
                </a:cubicBezTo>
                <a:cubicBezTo>
                  <a:pt x="1303616" y="5674"/>
                  <a:pt x="1363530" y="4537"/>
                  <a:pt x="1554480" y="0"/>
                </a:cubicBezTo>
                <a:cubicBezTo>
                  <a:pt x="1553820" y="4959"/>
                  <a:pt x="1554594" y="10798"/>
                  <a:pt x="1554480" y="13716"/>
                </a:cubicBezTo>
                <a:cubicBezTo>
                  <a:pt x="1338847" y="1555"/>
                  <a:pt x="1215066" y="33279"/>
                  <a:pt x="1067410" y="13716"/>
                </a:cubicBezTo>
                <a:cubicBezTo>
                  <a:pt x="919754" y="-5847"/>
                  <a:pt x="800465" y="-1492"/>
                  <a:pt x="549250" y="13716"/>
                </a:cubicBezTo>
                <a:cubicBezTo>
                  <a:pt x="298035" y="28924"/>
                  <a:pt x="158868" y="18197"/>
                  <a:pt x="0" y="13716"/>
                </a:cubicBezTo>
                <a:cubicBezTo>
                  <a:pt x="488" y="8630"/>
                  <a:pt x="480" y="6612"/>
                  <a:pt x="0" y="0"/>
                </a:cubicBezTo>
                <a:close/>
              </a:path>
              <a:path w="1554480" h="13716" stroke="0" extrusionOk="0">
                <a:moveTo>
                  <a:pt x="0" y="0"/>
                </a:moveTo>
                <a:cubicBezTo>
                  <a:pt x="249941" y="-58"/>
                  <a:pt x="367334" y="23448"/>
                  <a:pt x="502615" y="0"/>
                </a:cubicBezTo>
                <a:cubicBezTo>
                  <a:pt x="637897" y="-23448"/>
                  <a:pt x="813653" y="-20418"/>
                  <a:pt x="974141" y="0"/>
                </a:cubicBezTo>
                <a:cubicBezTo>
                  <a:pt x="1134629" y="20418"/>
                  <a:pt x="1268772" y="6288"/>
                  <a:pt x="1554480" y="0"/>
                </a:cubicBezTo>
                <a:cubicBezTo>
                  <a:pt x="1554232" y="4157"/>
                  <a:pt x="1554673" y="7559"/>
                  <a:pt x="1554480" y="13716"/>
                </a:cubicBezTo>
                <a:cubicBezTo>
                  <a:pt x="1336087" y="7600"/>
                  <a:pt x="1310024" y="15187"/>
                  <a:pt x="1067410" y="13716"/>
                </a:cubicBezTo>
                <a:cubicBezTo>
                  <a:pt x="824796" y="12246"/>
                  <a:pt x="787902" y="30075"/>
                  <a:pt x="518160" y="13716"/>
                </a:cubicBezTo>
                <a:cubicBezTo>
                  <a:pt x="248418" y="-2643"/>
                  <a:pt x="133160" y="4633"/>
                  <a:pt x="0" y="13716"/>
                </a:cubicBezTo>
                <a:cubicBezTo>
                  <a:pt x="43" y="9160"/>
                  <a:pt x="-111" y="481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747" name="Content Placeholder 2">
            <a:extLst>
              <a:ext uri="{FF2B5EF4-FFF2-40B4-BE49-F238E27FC236}">
                <a16:creationId xmlns:a16="http://schemas.microsoft.com/office/drawing/2014/main" id="{984A7D16-189E-8456-6FE9-D93EF754DF51}"/>
              </a:ext>
            </a:extLst>
          </p:cNvPr>
          <p:cNvSpPr>
            <a:spLocks noGrp="1"/>
          </p:cNvSpPr>
          <p:nvPr>
            <p:ph idx="1"/>
          </p:nvPr>
        </p:nvSpPr>
        <p:spPr>
          <a:xfrm>
            <a:off x="4155946" y="20320"/>
            <a:ext cx="4988053" cy="1929384"/>
          </a:xfrm>
        </p:spPr>
        <p:txBody>
          <a:bodyPr anchor="ctr">
            <a:normAutofit/>
          </a:bodyPr>
          <a:lstStyle/>
          <a:p>
            <a:r>
              <a:rPr lang="en-US" altLang="en-US" sz="1900" dirty="0"/>
              <a:t>List of tobacco products—including e-cigarettes—that may be legally marketed in the United States</a:t>
            </a:r>
          </a:p>
          <a:p>
            <a:r>
              <a:rPr lang="en-US" altLang="en-US" sz="1900" dirty="0"/>
              <a:t>Accessible at </a:t>
            </a:r>
            <a:r>
              <a:rPr lang="en-US" altLang="en-US" sz="1900" dirty="0">
                <a:hlinkClick r:id="rId3"/>
              </a:rPr>
              <a:t>www.fda.gov/searchtobacco</a:t>
            </a:r>
            <a:r>
              <a:rPr lang="en-US" altLang="en-US" sz="1900" dirty="0"/>
              <a:t> </a:t>
            </a:r>
          </a:p>
          <a:p>
            <a:r>
              <a:rPr lang="en-US" altLang="en-US" sz="1900" dirty="0"/>
              <a:t>Will be updated monthly</a:t>
            </a:r>
          </a:p>
        </p:txBody>
      </p:sp>
      <p:pic>
        <p:nvPicPr>
          <p:cNvPr id="7" name="Picture 6">
            <a:extLst>
              <a:ext uri="{FF2B5EF4-FFF2-40B4-BE49-F238E27FC236}">
                <a16:creationId xmlns:a16="http://schemas.microsoft.com/office/drawing/2014/main" id="{507C3651-B035-1AA8-08F8-1F5CCE202582}"/>
              </a:ext>
            </a:extLst>
          </p:cNvPr>
          <p:cNvPicPr>
            <a:picLocks noChangeAspect="1"/>
          </p:cNvPicPr>
          <p:nvPr/>
        </p:nvPicPr>
        <p:blipFill rotWithShape="1">
          <a:blip r:embed="rId4"/>
          <a:srcRect t="-1" b="18070"/>
          <a:stretch/>
        </p:blipFill>
        <p:spPr>
          <a:xfrm>
            <a:off x="482347" y="3919160"/>
            <a:ext cx="8197595" cy="2888040"/>
          </a:xfrm>
          <a:prstGeom prst="rect">
            <a:avLst/>
          </a:prstGeom>
        </p:spPr>
      </p:pic>
      <p:pic>
        <p:nvPicPr>
          <p:cNvPr id="5" name="Picture 4">
            <a:extLst>
              <a:ext uri="{FF2B5EF4-FFF2-40B4-BE49-F238E27FC236}">
                <a16:creationId xmlns:a16="http://schemas.microsoft.com/office/drawing/2014/main" id="{8C279F9B-62E2-3F7A-1F54-340EB30A9CED}"/>
              </a:ext>
            </a:extLst>
          </p:cNvPr>
          <p:cNvPicPr>
            <a:picLocks noChangeAspect="1"/>
          </p:cNvPicPr>
          <p:nvPr/>
        </p:nvPicPr>
        <p:blipFill>
          <a:blip r:embed="rId5"/>
          <a:stretch>
            <a:fillRect/>
          </a:stretch>
        </p:blipFill>
        <p:spPr>
          <a:xfrm>
            <a:off x="482347" y="1756664"/>
            <a:ext cx="8165590" cy="2204708"/>
          </a:xfrm>
          <a:prstGeom prst="rect">
            <a:avLst/>
          </a:prstGeom>
        </p:spPr>
      </p:pic>
    </p:spTree>
    <p:extLst>
      <p:ext uri="{BB962C8B-B14F-4D97-AF65-F5344CB8AC3E}">
        <p14:creationId xmlns:p14="http://schemas.microsoft.com/office/powerpoint/2010/main" val="10660848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Title 1">
            <a:extLst>
              <a:ext uri="{FF2B5EF4-FFF2-40B4-BE49-F238E27FC236}">
                <a16:creationId xmlns:a16="http://schemas.microsoft.com/office/drawing/2014/main" id="{171F254B-4C0D-402F-DF40-F4679902C1DC}"/>
              </a:ext>
            </a:extLst>
          </p:cNvPr>
          <p:cNvSpPr>
            <a:spLocks noGrp="1"/>
          </p:cNvSpPr>
          <p:nvPr>
            <p:ph type="title"/>
          </p:nvPr>
        </p:nvSpPr>
        <p:spPr>
          <a:xfrm>
            <a:off x="360759" y="3752849"/>
            <a:ext cx="2468166" cy="2452687"/>
          </a:xfrm>
        </p:spPr>
        <p:txBody>
          <a:bodyPr anchor="ctr">
            <a:normAutofit/>
          </a:bodyPr>
          <a:lstStyle/>
          <a:p>
            <a:r>
              <a:rPr lang="en-US" altLang="en-US" sz="3100" dirty="0"/>
              <a:t>What is ZYN?</a:t>
            </a:r>
          </a:p>
        </p:txBody>
      </p:sp>
      <p:sp>
        <p:nvSpPr>
          <p:cNvPr id="29699" name="Content Placeholder 2">
            <a:extLst>
              <a:ext uri="{FF2B5EF4-FFF2-40B4-BE49-F238E27FC236}">
                <a16:creationId xmlns:a16="http://schemas.microsoft.com/office/drawing/2014/main" id="{F5FC3FE1-866A-D52C-6046-2CDE91F8507D}"/>
              </a:ext>
            </a:extLst>
          </p:cNvPr>
          <p:cNvSpPr>
            <a:spLocks noGrp="1"/>
          </p:cNvSpPr>
          <p:nvPr>
            <p:ph idx="1"/>
          </p:nvPr>
        </p:nvSpPr>
        <p:spPr>
          <a:xfrm>
            <a:off x="3167986" y="3752850"/>
            <a:ext cx="5614060" cy="2452687"/>
          </a:xfrm>
        </p:spPr>
        <p:txBody>
          <a:bodyPr anchor="ctr">
            <a:noAutofit/>
          </a:bodyPr>
          <a:lstStyle/>
          <a:p>
            <a:pPr marL="0" indent="0">
              <a:buFont typeface="Arial" panose="020B0604020202020204" pitchFamily="34" charset="0"/>
              <a:buNone/>
            </a:pPr>
            <a:endParaRPr lang="en-US" altLang="en-US" sz="1800" dirty="0"/>
          </a:p>
          <a:p>
            <a:r>
              <a:rPr lang="en-US" altLang="en-US" sz="1800" dirty="0"/>
              <a:t>Pouches designed to be placed under the upper lip</a:t>
            </a:r>
          </a:p>
          <a:p>
            <a:r>
              <a:rPr lang="en-US" altLang="en-US" sz="1800" dirty="0"/>
              <a:t>Come in a variety of flavors and nicotine strengths</a:t>
            </a:r>
          </a:p>
          <a:p>
            <a:r>
              <a:rPr lang="en-US" altLang="en-US" sz="1800" dirty="0"/>
              <a:t>Originated in Sweden and introduced to the U.S. by Swedish Match in 2014</a:t>
            </a:r>
          </a:p>
          <a:p>
            <a:r>
              <a:rPr lang="en-US" altLang="en-US" sz="1800" dirty="0"/>
              <a:t>In the last six years, ZYN's shipments in the U.S. have surged from 1 million to 334 million</a:t>
            </a:r>
          </a:p>
          <a:p>
            <a:r>
              <a:rPr lang="en-US" altLang="en-US" sz="1800" dirty="0"/>
              <a:t>ZYN dominates the market of oral nicotine pouches with around 70% market share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749" name="Rectangle 31748">
            <a:extLst>
              <a:ext uri="{FF2B5EF4-FFF2-40B4-BE49-F238E27FC236}">
                <a16:creationId xmlns:a16="http://schemas.microsoft.com/office/drawing/2014/main" id="{32AEEBC8-9D30-42EF-95F2-386C2653FB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746" name="Title 1">
            <a:extLst>
              <a:ext uri="{FF2B5EF4-FFF2-40B4-BE49-F238E27FC236}">
                <a16:creationId xmlns:a16="http://schemas.microsoft.com/office/drawing/2014/main" id="{5959D6E6-EF35-D484-A13F-294F23FF0828}"/>
              </a:ext>
            </a:extLst>
          </p:cNvPr>
          <p:cNvSpPr>
            <a:spLocks noGrp="1"/>
          </p:cNvSpPr>
          <p:nvPr>
            <p:ph type="title"/>
          </p:nvPr>
        </p:nvSpPr>
        <p:spPr>
          <a:xfrm>
            <a:off x="473202" y="502920"/>
            <a:ext cx="2564892" cy="1463040"/>
          </a:xfrm>
        </p:spPr>
        <p:txBody>
          <a:bodyPr anchor="ctr">
            <a:normAutofit/>
          </a:bodyPr>
          <a:lstStyle/>
          <a:p>
            <a:pPr>
              <a:lnSpc>
                <a:spcPct val="90000"/>
              </a:lnSpc>
            </a:pPr>
            <a:r>
              <a:rPr lang="en-US" altLang="en-US" sz="3300"/>
              <a:t>We Know Swedish Match</a:t>
            </a:r>
          </a:p>
        </p:txBody>
      </p:sp>
      <p:sp>
        <p:nvSpPr>
          <p:cNvPr id="31750" name="sketch line">
            <a:extLst>
              <a:ext uri="{FF2B5EF4-FFF2-40B4-BE49-F238E27FC236}">
                <a16:creationId xmlns:a16="http://schemas.microsoft.com/office/drawing/2014/main" id="{2E92FA66-67D7-4CB4-94D3-E643A9AD4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480309" y="1227582"/>
            <a:ext cx="1554480" cy="13716"/>
          </a:xfrm>
          <a:custGeom>
            <a:avLst/>
            <a:gdLst>
              <a:gd name="connsiteX0" fmla="*/ 0 w 1554480"/>
              <a:gd name="connsiteY0" fmla="*/ 0 h 13716"/>
              <a:gd name="connsiteX1" fmla="*/ 549250 w 1554480"/>
              <a:gd name="connsiteY1" fmla="*/ 0 h 13716"/>
              <a:gd name="connsiteX2" fmla="*/ 1082954 w 1554480"/>
              <a:gd name="connsiteY2" fmla="*/ 0 h 13716"/>
              <a:gd name="connsiteX3" fmla="*/ 1554480 w 1554480"/>
              <a:gd name="connsiteY3" fmla="*/ 0 h 13716"/>
              <a:gd name="connsiteX4" fmla="*/ 1554480 w 1554480"/>
              <a:gd name="connsiteY4" fmla="*/ 13716 h 13716"/>
              <a:gd name="connsiteX5" fmla="*/ 1067410 w 1554480"/>
              <a:gd name="connsiteY5" fmla="*/ 13716 h 13716"/>
              <a:gd name="connsiteX6" fmla="*/ 549250 w 1554480"/>
              <a:gd name="connsiteY6" fmla="*/ 13716 h 13716"/>
              <a:gd name="connsiteX7" fmla="*/ 0 w 1554480"/>
              <a:gd name="connsiteY7" fmla="*/ 13716 h 13716"/>
              <a:gd name="connsiteX8" fmla="*/ 0 w 1554480"/>
              <a:gd name="connsiteY8"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4480" h="13716" fill="none" extrusionOk="0">
                <a:moveTo>
                  <a:pt x="0" y="0"/>
                </a:moveTo>
                <a:cubicBezTo>
                  <a:pt x="114141" y="-19864"/>
                  <a:pt x="345055" y="-1657"/>
                  <a:pt x="549250" y="0"/>
                </a:cubicBezTo>
                <a:cubicBezTo>
                  <a:pt x="753445" y="1657"/>
                  <a:pt x="862292" y="-5674"/>
                  <a:pt x="1082954" y="0"/>
                </a:cubicBezTo>
                <a:cubicBezTo>
                  <a:pt x="1303616" y="5674"/>
                  <a:pt x="1363530" y="4537"/>
                  <a:pt x="1554480" y="0"/>
                </a:cubicBezTo>
                <a:cubicBezTo>
                  <a:pt x="1553820" y="4959"/>
                  <a:pt x="1554594" y="10798"/>
                  <a:pt x="1554480" y="13716"/>
                </a:cubicBezTo>
                <a:cubicBezTo>
                  <a:pt x="1338847" y="1555"/>
                  <a:pt x="1215066" y="33279"/>
                  <a:pt x="1067410" y="13716"/>
                </a:cubicBezTo>
                <a:cubicBezTo>
                  <a:pt x="919754" y="-5847"/>
                  <a:pt x="800465" y="-1492"/>
                  <a:pt x="549250" y="13716"/>
                </a:cubicBezTo>
                <a:cubicBezTo>
                  <a:pt x="298035" y="28924"/>
                  <a:pt x="158868" y="18197"/>
                  <a:pt x="0" y="13716"/>
                </a:cubicBezTo>
                <a:cubicBezTo>
                  <a:pt x="488" y="8630"/>
                  <a:pt x="480" y="6612"/>
                  <a:pt x="0" y="0"/>
                </a:cubicBezTo>
                <a:close/>
              </a:path>
              <a:path w="1554480" h="13716" stroke="0" extrusionOk="0">
                <a:moveTo>
                  <a:pt x="0" y="0"/>
                </a:moveTo>
                <a:cubicBezTo>
                  <a:pt x="249941" y="-58"/>
                  <a:pt x="367334" y="23448"/>
                  <a:pt x="502615" y="0"/>
                </a:cubicBezTo>
                <a:cubicBezTo>
                  <a:pt x="637897" y="-23448"/>
                  <a:pt x="813653" y="-20418"/>
                  <a:pt x="974141" y="0"/>
                </a:cubicBezTo>
                <a:cubicBezTo>
                  <a:pt x="1134629" y="20418"/>
                  <a:pt x="1268772" y="6288"/>
                  <a:pt x="1554480" y="0"/>
                </a:cubicBezTo>
                <a:cubicBezTo>
                  <a:pt x="1554232" y="4157"/>
                  <a:pt x="1554673" y="7559"/>
                  <a:pt x="1554480" y="13716"/>
                </a:cubicBezTo>
                <a:cubicBezTo>
                  <a:pt x="1336087" y="7600"/>
                  <a:pt x="1310024" y="15187"/>
                  <a:pt x="1067410" y="13716"/>
                </a:cubicBezTo>
                <a:cubicBezTo>
                  <a:pt x="824796" y="12246"/>
                  <a:pt x="787902" y="30075"/>
                  <a:pt x="518160" y="13716"/>
                </a:cubicBezTo>
                <a:cubicBezTo>
                  <a:pt x="248418" y="-2643"/>
                  <a:pt x="133160" y="4633"/>
                  <a:pt x="0" y="13716"/>
                </a:cubicBezTo>
                <a:cubicBezTo>
                  <a:pt x="43" y="9160"/>
                  <a:pt x="-111" y="481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747" name="Content Placeholder 2">
            <a:extLst>
              <a:ext uri="{FF2B5EF4-FFF2-40B4-BE49-F238E27FC236}">
                <a16:creationId xmlns:a16="http://schemas.microsoft.com/office/drawing/2014/main" id="{984A7D16-189E-8456-6FE9-D93EF754DF51}"/>
              </a:ext>
            </a:extLst>
          </p:cNvPr>
          <p:cNvSpPr>
            <a:spLocks noGrp="1"/>
          </p:cNvSpPr>
          <p:nvPr>
            <p:ph idx="1"/>
          </p:nvPr>
        </p:nvSpPr>
        <p:spPr>
          <a:xfrm>
            <a:off x="3490721" y="502920"/>
            <a:ext cx="5170932" cy="1463040"/>
          </a:xfrm>
        </p:spPr>
        <p:txBody>
          <a:bodyPr anchor="ctr">
            <a:normAutofit/>
          </a:bodyPr>
          <a:lstStyle/>
          <a:p>
            <a:pPr marL="0" indent="0">
              <a:buNone/>
            </a:pPr>
            <a:r>
              <a:rPr lang="en-US" altLang="en-US" sz="1900" dirty="0"/>
              <a:t>The biggest participant in the nicotine pouch category as well as the largest producer of chewing tobacco</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755" name="Rectangle 31754">
            <a:extLst>
              <a:ext uri="{FF2B5EF4-FFF2-40B4-BE49-F238E27FC236}">
                <a16:creationId xmlns:a16="http://schemas.microsoft.com/office/drawing/2014/main" id="{32AEEBC8-9D30-42EF-95F2-386C2653FB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746" name="Title 1">
            <a:extLst>
              <a:ext uri="{FF2B5EF4-FFF2-40B4-BE49-F238E27FC236}">
                <a16:creationId xmlns:a16="http://schemas.microsoft.com/office/drawing/2014/main" id="{5959D6E6-EF35-D484-A13F-294F23FF0828}"/>
              </a:ext>
            </a:extLst>
          </p:cNvPr>
          <p:cNvSpPr>
            <a:spLocks noGrp="1"/>
          </p:cNvSpPr>
          <p:nvPr>
            <p:ph type="title"/>
          </p:nvPr>
        </p:nvSpPr>
        <p:spPr>
          <a:xfrm>
            <a:off x="473202" y="502920"/>
            <a:ext cx="2564892" cy="1463040"/>
          </a:xfrm>
        </p:spPr>
        <p:txBody>
          <a:bodyPr anchor="ctr">
            <a:normAutofit/>
          </a:bodyPr>
          <a:lstStyle/>
          <a:p>
            <a:pPr>
              <a:lnSpc>
                <a:spcPct val="90000"/>
              </a:lnSpc>
            </a:pPr>
            <a:r>
              <a:rPr lang="en-US" altLang="en-US" sz="3300"/>
              <a:t>We Know Swedish Match</a:t>
            </a:r>
          </a:p>
        </p:txBody>
      </p:sp>
      <p:sp>
        <p:nvSpPr>
          <p:cNvPr id="31757" name="sketch line">
            <a:extLst>
              <a:ext uri="{FF2B5EF4-FFF2-40B4-BE49-F238E27FC236}">
                <a16:creationId xmlns:a16="http://schemas.microsoft.com/office/drawing/2014/main" id="{2E92FA66-67D7-4CB4-94D3-E643A9AD4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480309" y="1227582"/>
            <a:ext cx="1554480" cy="13716"/>
          </a:xfrm>
          <a:custGeom>
            <a:avLst/>
            <a:gdLst>
              <a:gd name="connsiteX0" fmla="*/ 0 w 1554480"/>
              <a:gd name="connsiteY0" fmla="*/ 0 h 13716"/>
              <a:gd name="connsiteX1" fmla="*/ 549250 w 1554480"/>
              <a:gd name="connsiteY1" fmla="*/ 0 h 13716"/>
              <a:gd name="connsiteX2" fmla="*/ 1082954 w 1554480"/>
              <a:gd name="connsiteY2" fmla="*/ 0 h 13716"/>
              <a:gd name="connsiteX3" fmla="*/ 1554480 w 1554480"/>
              <a:gd name="connsiteY3" fmla="*/ 0 h 13716"/>
              <a:gd name="connsiteX4" fmla="*/ 1554480 w 1554480"/>
              <a:gd name="connsiteY4" fmla="*/ 13716 h 13716"/>
              <a:gd name="connsiteX5" fmla="*/ 1067410 w 1554480"/>
              <a:gd name="connsiteY5" fmla="*/ 13716 h 13716"/>
              <a:gd name="connsiteX6" fmla="*/ 549250 w 1554480"/>
              <a:gd name="connsiteY6" fmla="*/ 13716 h 13716"/>
              <a:gd name="connsiteX7" fmla="*/ 0 w 1554480"/>
              <a:gd name="connsiteY7" fmla="*/ 13716 h 13716"/>
              <a:gd name="connsiteX8" fmla="*/ 0 w 1554480"/>
              <a:gd name="connsiteY8"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4480" h="13716" fill="none" extrusionOk="0">
                <a:moveTo>
                  <a:pt x="0" y="0"/>
                </a:moveTo>
                <a:cubicBezTo>
                  <a:pt x="114141" y="-19864"/>
                  <a:pt x="345055" y="-1657"/>
                  <a:pt x="549250" y="0"/>
                </a:cubicBezTo>
                <a:cubicBezTo>
                  <a:pt x="753445" y="1657"/>
                  <a:pt x="862292" y="-5674"/>
                  <a:pt x="1082954" y="0"/>
                </a:cubicBezTo>
                <a:cubicBezTo>
                  <a:pt x="1303616" y="5674"/>
                  <a:pt x="1363530" y="4537"/>
                  <a:pt x="1554480" y="0"/>
                </a:cubicBezTo>
                <a:cubicBezTo>
                  <a:pt x="1553820" y="4959"/>
                  <a:pt x="1554594" y="10798"/>
                  <a:pt x="1554480" y="13716"/>
                </a:cubicBezTo>
                <a:cubicBezTo>
                  <a:pt x="1338847" y="1555"/>
                  <a:pt x="1215066" y="33279"/>
                  <a:pt x="1067410" y="13716"/>
                </a:cubicBezTo>
                <a:cubicBezTo>
                  <a:pt x="919754" y="-5847"/>
                  <a:pt x="800465" y="-1492"/>
                  <a:pt x="549250" y="13716"/>
                </a:cubicBezTo>
                <a:cubicBezTo>
                  <a:pt x="298035" y="28924"/>
                  <a:pt x="158868" y="18197"/>
                  <a:pt x="0" y="13716"/>
                </a:cubicBezTo>
                <a:cubicBezTo>
                  <a:pt x="488" y="8630"/>
                  <a:pt x="480" y="6612"/>
                  <a:pt x="0" y="0"/>
                </a:cubicBezTo>
                <a:close/>
              </a:path>
              <a:path w="1554480" h="13716" stroke="0" extrusionOk="0">
                <a:moveTo>
                  <a:pt x="0" y="0"/>
                </a:moveTo>
                <a:cubicBezTo>
                  <a:pt x="249941" y="-58"/>
                  <a:pt x="367334" y="23448"/>
                  <a:pt x="502615" y="0"/>
                </a:cubicBezTo>
                <a:cubicBezTo>
                  <a:pt x="637897" y="-23448"/>
                  <a:pt x="813653" y="-20418"/>
                  <a:pt x="974141" y="0"/>
                </a:cubicBezTo>
                <a:cubicBezTo>
                  <a:pt x="1134629" y="20418"/>
                  <a:pt x="1268772" y="6288"/>
                  <a:pt x="1554480" y="0"/>
                </a:cubicBezTo>
                <a:cubicBezTo>
                  <a:pt x="1554232" y="4157"/>
                  <a:pt x="1554673" y="7559"/>
                  <a:pt x="1554480" y="13716"/>
                </a:cubicBezTo>
                <a:cubicBezTo>
                  <a:pt x="1336087" y="7600"/>
                  <a:pt x="1310024" y="15187"/>
                  <a:pt x="1067410" y="13716"/>
                </a:cubicBezTo>
                <a:cubicBezTo>
                  <a:pt x="824796" y="12246"/>
                  <a:pt x="787902" y="30075"/>
                  <a:pt x="518160" y="13716"/>
                </a:cubicBezTo>
                <a:cubicBezTo>
                  <a:pt x="248418" y="-2643"/>
                  <a:pt x="133160" y="4633"/>
                  <a:pt x="0" y="13716"/>
                </a:cubicBezTo>
                <a:cubicBezTo>
                  <a:pt x="43" y="9160"/>
                  <a:pt x="-111" y="481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747" name="Content Placeholder 2">
            <a:extLst>
              <a:ext uri="{FF2B5EF4-FFF2-40B4-BE49-F238E27FC236}">
                <a16:creationId xmlns:a16="http://schemas.microsoft.com/office/drawing/2014/main" id="{984A7D16-189E-8456-6FE9-D93EF754DF51}"/>
              </a:ext>
            </a:extLst>
          </p:cNvPr>
          <p:cNvSpPr>
            <a:spLocks noGrp="1"/>
          </p:cNvSpPr>
          <p:nvPr>
            <p:ph idx="1"/>
          </p:nvPr>
        </p:nvSpPr>
        <p:spPr>
          <a:xfrm>
            <a:off x="3490721" y="502920"/>
            <a:ext cx="5170932" cy="1463040"/>
          </a:xfrm>
        </p:spPr>
        <p:txBody>
          <a:bodyPr anchor="ctr">
            <a:normAutofit/>
          </a:bodyPr>
          <a:lstStyle/>
          <a:p>
            <a:pPr marL="0" indent="0">
              <a:buNone/>
            </a:pPr>
            <a:r>
              <a:rPr lang="en-US" altLang="en-US" sz="1900" dirty="0"/>
              <a:t>Number two for mass market cigars (excluding little cigars)</a:t>
            </a:r>
          </a:p>
        </p:txBody>
      </p:sp>
    </p:spTree>
    <p:extLst>
      <p:ext uri="{BB962C8B-B14F-4D97-AF65-F5344CB8AC3E}">
        <p14:creationId xmlns:p14="http://schemas.microsoft.com/office/powerpoint/2010/main" val="17281237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9159" name="Rectangle 49158">
            <a:extLst>
              <a:ext uri="{FF2B5EF4-FFF2-40B4-BE49-F238E27FC236}">
                <a16:creationId xmlns:a16="http://schemas.microsoft.com/office/drawing/2014/main" id="{32AEEBC8-9D30-42EF-95F2-386C2653FB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746" name="Title 1">
            <a:extLst>
              <a:ext uri="{FF2B5EF4-FFF2-40B4-BE49-F238E27FC236}">
                <a16:creationId xmlns:a16="http://schemas.microsoft.com/office/drawing/2014/main" id="{5959D6E6-EF35-D484-A13F-294F23FF0828}"/>
              </a:ext>
            </a:extLst>
          </p:cNvPr>
          <p:cNvSpPr>
            <a:spLocks noGrp="1"/>
          </p:cNvSpPr>
          <p:nvPr>
            <p:ph type="title"/>
          </p:nvPr>
        </p:nvSpPr>
        <p:spPr>
          <a:xfrm>
            <a:off x="473202" y="502920"/>
            <a:ext cx="2564892" cy="1463040"/>
          </a:xfrm>
        </p:spPr>
        <p:txBody>
          <a:bodyPr anchor="ctr">
            <a:normAutofit/>
          </a:bodyPr>
          <a:lstStyle/>
          <a:p>
            <a:pPr>
              <a:lnSpc>
                <a:spcPct val="90000"/>
              </a:lnSpc>
            </a:pPr>
            <a:r>
              <a:rPr lang="en-US" altLang="en-US" sz="3300"/>
              <a:t>We Know Swedish Match</a:t>
            </a:r>
          </a:p>
        </p:txBody>
      </p:sp>
      <p:sp>
        <p:nvSpPr>
          <p:cNvPr id="49161" name="sketch line">
            <a:extLst>
              <a:ext uri="{FF2B5EF4-FFF2-40B4-BE49-F238E27FC236}">
                <a16:creationId xmlns:a16="http://schemas.microsoft.com/office/drawing/2014/main" id="{2E92FA66-67D7-4CB4-94D3-E643A9AD47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480309" y="1227582"/>
            <a:ext cx="1554480" cy="13716"/>
          </a:xfrm>
          <a:custGeom>
            <a:avLst/>
            <a:gdLst>
              <a:gd name="connsiteX0" fmla="*/ 0 w 1554480"/>
              <a:gd name="connsiteY0" fmla="*/ 0 h 13716"/>
              <a:gd name="connsiteX1" fmla="*/ 549250 w 1554480"/>
              <a:gd name="connsiteY1" fmla="*/ 0 h 13716"/>
              <a:gd name="connsiteX2" fmla="*/ 1082954 w 1554480"/>
              <a:gd name="connsiteY2" fmla="*/ 0 h 13716"/>
              <a:gd name="connsiteX3" fmla="*/ 1554480 w 1554480"/>
              <a:gd name="connsiteY3" fmla="*/ 0 h 13716"/>
              <a:gd name="connsiteX4" fmla="*/ 1554480 w 1554480"/>
              <a:gd name="connsiteY4" fmla="*/ 13716 h 13716"/>
              <a:gd name="connsiteX5" fmla="*/ 1067410 w 1554480"/>
              <a:gd name="connsiteY5" fmla="*/ 13716 h 13716"/>
              <a:gd name="connsiteX6" fmla="*/ 549250 w 1554480"/>
              <a:gd name="connsiteY6" fmla="*/ 13716 h 13716"/>
              <a:gd name="connsiteX7" fmla="*/ 0 w 1554480"/>
              <a:gd name="connsiteY7" fmla="*/ 13716 h 13716"/>
              <a:gd name="connsiteX8" fmla="*/ 0 w 1554480"/>
              <a:gd name="connsiteY8" fmla="*/ 0 h 13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4480" h="13716" fill="none" extrusionOk="0">
                <a:moveTo>
                  <a:pt x="0" y="0"/>
                </a:moveTo>
                <a:cubicBezTo>
                  <a:pt x="114141" y="-19864"/>
                  <a:pt x="345055" y="-1657"/>
                  <a:pt x="549250" y="0"/>
                </a:cubicBezTo>
                <a:cubicBezTo>
                  <a:pt x="753445" y="1657"/>
                  <a:pt x="862292" y="-5674"/>
                  <a:pt x="1082954" y="0"/>
                </a:cubicBezTo>
                <a:cubicBezTo>
                  <a:pt x="1303616" y="5674"/>
                  <a:pt x="1363530" y="4537"/>
                  <a:pt x="1554480" y="0"/>
                </a:cubicBezTo>
                <a:cubicBezTo>
                  <a:pt x="1553820" y="4959"/>
                  <a:pt x="1554594" y="10798"/>
                  <a:pt x="1554480" y="13716"/>
                </a:cubicBezTo>
                <a:cubicBezTo>
                  <a:pt x="1338847" y="1555"/>
                  <a:pt x="1215066" y="33279"/>
                  <a:pt x="1067410" y="13716"/>
                </a:cubicBezTo>
                <a:cubicBezTo>
                  <a:pt x="919754" y="-5847"/>
                  <a:pt x="800465" y="-1492"/>
                  <a:pt x="549250" y="13716"/>
                </a:cubicBezTo>
                <a:cubicBezTo>
                  <a:pt x="298035" y="28924"/>
                  <a:pt x="158868" y="18197"/>
                  <a:pt x="0" y="13716"/>
                </a:cubicBezTo>
                <a:cubicBezTo>
                  <a:pt x="488" y="8630"/>
                  <a:pt x="480" y="6612"/>
                  <a:pt x="0" y="0"/>
                </a:cubicBezTo>
                <a:close/>
              </a:path>
              <a:path w="1554480" h="13716" stroke="0" extrusionOk="0">
                <a:moveTo>
                  <a:pt x="0" y="0"/>
                </a:moveTo>
                <a:cubicBezTo>
                  <a:pt x="249941" y="-58"/>
                  <a:pt x="367334" y="23448"/>
                  <a:pt x="502615" y="0"/>
                </a:cubicBezTo>
                <a:cubicBezTo>
                  <a:pt x="637897" y="-23448"/>
                  <a:pt x="813653" y="-20418"/>
                  <a:pt x="974141" y="0"/>
                </a:cubicBezTo>
                <a:cubicBezTo>
                  <a:pt x="1134629" y="20418"/>
                  <a:pt x="1268772" y="6288"/>
                  <a:pt x="1554480" y="0"/>
                </a:cubicBezTo>
                <a:cubicBezTo>
                  <a:pt x="1554232" y="4157"/>
                  <a:pt x="1554673" y="7559"/>
                  <a:pt x="1554480" y="13716"/>
                </a:cubicBezTo>
                <a:cubicBezTo>
                  <a:pt x="1336087" y="7600"/>
                  <a:pt x="1310024" y="15187"/>
                  <a:pt x="1067410" y="13716"/>
                </a:cubicBezTo>
                <a:cubicBezTo>
                  <a:pt x="824796" y="12246"/>
                  <a:pt x="787902" y="30075"/>
                  <a:pt x="518160" y="13716"/>
                </a:cubicBezTo>
                <a:cubicBezTo>
                  <a:pt x="248418" y="-2643"/>
                  <a:pt x="133160" y="4633"/>
                  <a:pt x="0" y="13716"/>
                </a:cubicBezTo>
                <a:cubicBezTo>
                  <a:pt x="43" y="9160"/>
                  <a:pt x="-111" y="481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747" name="Content Placeholder 2">
            <a:extLst>
              <a:ext uri="{FF2B5EF4-FFF2-40B4-BE49-F238E27FC236}">
                <a16:creationId xmlns:a16="http://schemas.microsoft.com/office/drawing/2014/main" id="{984A7D16-189E-8456-6FE9-D93EF754DF51}"/>
              </a:ext>
            </a:extLst>
          </p:cNvPr>
          <p:cNvSpPr>
            <a:spLocks noGrp="1"/>
          </p:cNvSpPr>
          <p:nvPr>
            <p:ph idx="1"/>
          </p:nvPr>
        </p:nvSpPr>
        <p:spPr>
          <a:xfrm>
            <a:off x="3490721" y="502920"/>
            <a:ext cx="5170932" cy="1463040"/>
          </a:xfrm>
        </p:spPr>
        <p:txBody>
          <a:bodyPr anchor="ctr">
            <a:normAutofit/>
          </a:bodyPr>
          <a:lstStyle/>
          <a:p>
            <a:pPr marL="0" indent="0">
              <a:buNone/>
            </a:pPr>
            <a:r>
              <a:rPr lang="en-US" altLang="en-US" sz="1900" dirty="0"/>
              <a:t>Philip Morris holds more than 90 percent of the shares in Swedish Match</a:t>
            </a:r>
          </a:p>
        </p:txBody>
      </p:sp>
    </p:spTree>
    <p:extLst>
      <p:ext uri="{BB962C8B-B14F-4D97-AF65-F5344CB8AC3E}">
        <p14:creationId xmlns:p14="http://schemas.microsoft.com/office/powerpoint/2010/main" val="565787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0227" name="Rectangle 50226">
            <a:extLst>
              <a:ext uri="{FF2B5EF4-FFF2-40B4-BE49-F238E27FC236}">
                <a16:creationId xmlns:a16="http://schemas.microsoft.com/office/drawing/2014/main" id="{2EB492CD-616E-47F8-933B-5E2D952A05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0228" name="Arc 50227">
            <a:extLst>
              <a:ext uri="{FF2B5EF4-FFF2-40B4-BE49-F238E27FC236}">
                <a16:creationId xmlns:a16="http://schemas.microsoft.com/office/drawing/2014/main" id="{59383CF9-23B5-4335-9B21-1791C4CF1C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3967198" flipH="1">
            <a:off x="6100024" y="863980"/>
            <a:ext cx="2987899" cy="2240924"/>
          </a:xfrm>
          <a:prstGeom prst="arc">
            <a:avLst>
              <a:gd name="adj1" fmla="val 14441841"/>
              <a:gd name="adj2" fmla="val 0"/>
            </a:avLst>
          </a:prstGeom>
          <a:ln w="127000" cap="rnd">
            <a:solidFill>
              <a:schemeClr val="accent4"/>
            </a:solidFill>
            <a:prstDash val="dash"/>
            <a:miter lim="800000"/>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1746" name="Title 1">
            <a:extLst>
              <a:ext uri="{FF2B5EF4-FFF2-40B4-BE49-F238E27FC236}">
                <a16:creationId xmlns:a16="http://schemas.microsoft.com/office/drawing/2014/main" id="{5959D6E6-EF35-D484-A13F-294F23FF0828}"/>
              </a:ext>
            </a:extLst>
          </p:cNvPr>
          <p:cNvSpPr>
            <a:spLocks noGrp="1"/>
          </p:cNvSpPr>
          <p:nvPr>
            <p:ph type="title"/>
          </p:nvPr>
        </p:nvSpPr>
        <p:spPr>
          <a:xfrm>
            <a:off x="4421221" y="479493"/>
            <a:ext cx="4094129" cy="1325563"/>
          </a:xfrm>
        </p:spPr>
        <p:txBody>
          <a:bodyPr>
            <a:normAutofit/>
          </a:bodyPr>
          <a:lstStyle/>
          <a:p>
            <a:r>
              <a:rPr lang="en-US" altLang="en-US" dirty="0"/>
              <a:t>Health Facts</a:t>
            </a:r>
          </a:p>
        </p:txBody>
      </p:sp>
      <p:sp>
        <p:nvSpPr>
          <p:cNvPr id="50229" name="Freeform: Shape 50228">
            <a:extLst>
              <a:ext uri="{FF2B5EF4-FFF2-40B4-BE49-F238E27FC236}">
                <a16:creationId xmlns:a16="http://schemas.microsoft.com/office/drawing/2014/main" id="{0007FE00-9498-4706-B255-6437B0252C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5486400"/>
            <a:ext cx="2004647" cy="1371600"/>
          </a:xfrm>
          <a:custGeom>
            <a:avLst/>
            <a:gdLst>
              <a:gd name="connsiteX0" fmla="*/ 1721734 w 2672863"/>
              <a:gd name="connsiteY0" fmla="*/ 0 h 1371600"/>
              <a:gd name="connsiteX1" fmla="*/ 2564444 w 2672863"/>
              <a:gd name="connsiteY1" fmla="*/ 213382 h 1371600"/>
              <a:gd name="connsiteX2" fmla="*/ 2672863 w 2672863"/>
              <a:gd name="connsiteY2" fmla="*/ 279248 h 1371600"/>
              <a:gd name="connsiteX3" fmla="*/ 2672863 w 2672863"/>
              <a:gd name="connsiteY3" fmla="*/ 1371600 h 1371600"/>
              <a:gd name="connsiteX4" fmla="*/ 0 w 2672863"/>
              <a:gd name="connsiteY4" fmla="*/ 1371600 h 1371600"/>
              <a:gd name="connsiteX5" fmla="*/ 33268 w 2672863"/>
              <a:gd name="connsiteY5" fmla="*/ 1242216 h 1371600"/>
              <a:gd name="connsiteX6" fmla="*/ 1721734 w 2672863"/>
              <a:gd name="connsiteY6" fmla="*/ 0 h 137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72863" h="1371600">
                <a:moveTo>
                  <a:pt x="1721734" y="0"/>
                </a:moveTo>
                <a:cubicBezTo>
                  <a:pt x="2026863" y="0"/>
                  <a:pt x="2313937" y="77299"/>
                  <a:pt x="2564444" y="213382"/>
                </a:cubicBezTo>
                <a:lnTo>
                  <a:pt x="2672863" y="279248"/>
                </a:lnTo>
                <a:lnTo>
                  <a:pt x="2672863" y="1371600"/>
                </a:lnTo>
                <a:lnTo>
                  <a:pt x="0" y="1371600"/>
                </a:lnTo>
                <a:lnTo>
                  <a:pt x="33268" y="1242216"/>
                </a:lnTo>
                <a:cubicBezTo>
                  <a:pt x="257110" y="522539"/>
                  <a:pt x="928399" y="0"/>
                  <a:pt x="1721734"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1747" name="Content Placeholder 2">
            <a:extLst>
              <a:ext uri="{FF2B5EF4-FFF2-40B4-BE49-F238E27FC236}">
                <a16:creationId xmlns:a16="http://schemas.microsoft.com/office/drawing/2014/main" id="{984A7D16-189E-8456-6FE9-D93EF754DF51}"/>
              </a:ext>
            </a:extLst>
          </p:cNvPr>
          <p:cNvSpPr>
            <a:spLocks noGrp="1"/>
          </p:cNvSpPr>
          <p:nvPr>
            <p:ph idx="1"/>
          </p:nvPr>
        </p:nvSpPr>
        <p:spPr>
          <a:xfrm>
            <a:off x="4421221" y="1984443"/>
            <a:ext cx="4094129" cy="4192520"/>
          </a:xfrm>
        </p:spPr>
        <p:txBody>
          <a:bodyPr>
            <a:normAutofit/>
          </a:bodyPr>
          <a:lstStyle/>
          <a:p>
            <a:pPr>
              <a:lnSpc>
                <a:spcPct val="90000"/>
              </a:lnSpc>
            </a:pPr>
            <a:r>
              <a:rPr lang="en-US" altLang="en-US" sz="2000" dirty="0"/>
              <a:t>Nicotine pouches release as much nicotine as 4 cigarettes over 60 minutes</a:t>
            </a:r>
          </a:p>
          <a:p>
            <a:pPr>
              <a:lnSpc>
                <a:spcPct val="90000"/>
              </a:lnSpc>
            </a:pPr>
            <a:r>
              <a:rPr lang="en-US" altLang="en-US" sz="2000" dirty="0"/>
              <a:t>Repeat exposure impedes adolescent brain growth plus elevates cancer and cardiovascular risks long-term</a:t>
            </a:r>
          </a:p>
          <a:p>
            <a:pPr>
              <a:lnSpc>
                <a:spcPct val="90000"/>
              </a:lnSpc>
            </a:pPr>
            <a:r>
              <a:rPr lang="en-US" altLang="en-US" sz="2000" dirty="0"/>
              <a:t>Gum disease and mouth cancer can develop with prolonged usage</a:t>
            </a:r>
          </a:p>
          <a:p>
            <a:pPr>
              <a:lnSpc>
                <a:spcPct val="90000"/>
              </a:lnSpc>
            </a:pPr>
            <a:r>
              <a:rPr lang="en-US" altLang="en-US" sz="2000" dirty="0"/>
              <a:t>Nicotine pouches are NOT approved by the FDA as quitting medications and because they have such high levels of nicotine, they are highly addictive</a:t>
            </a:r>
          </a:p>
        </p:txBody>
      </p:sp>
    </p:spTree>
    <p:extLst>
      <p:ext uri="{BB962C8B-B14F-4D97-AF65-F5344CB8AC3E}">
        <p14:creationId xmlns:p14="http://schemas.microsoft.com/office/powerpoint/2010/main" val="1834980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763" name="Rectangle 31762">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746" name="Title 1">
            <a:extLst>
              <a:ext uri="{FF2B5EF4-FFF2-40B4-BE49-F238E27FC236}">
                <a16:creationId xmlns:a16="http://schemas.microsoft.com/office/drawing/2014/main" id="{5959D6E6-EF35-D484-A13F-294F23FF0828}"/>
              </a:ext>
            </a:extLst>
          </p:cNvPr>
          <p:cNvSpPr>
            <a:spLocks noGrp="1"/>
          </p:cNvSpPr>
          <p:nvPr>
            <p:ph type="title"/>
          </p:nvPr>
        </p:nvSpPr>
        <p:spPr>
          <a:xfrm>
            <a:off x="4809068" y="501651"/>
            <a:ext cx="3296505" cy="1716255"/>
          </a:xfrm>
        </p:spPr>
        <p:txBody>
          <a:bodyPr anchor="b">
            <a:normAutofit/>
          </a:bodyPr>
          <a:lstStyle/>
          <a:p>
            <a:r>
              <a:rPr lang="en-US" altLang="en-US" sz="4900"/>
              <a:t>ZYN in the News</a:t>
            </a:r>
          </a:p>
        </p:txBody>
      </p:sp>
      <p:sp>
        <p:nvSpPr>
          <p:cNvPr id="31765" name="Rectangle 31764">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334933" cy="6858000"/>
          </a:xfrm>
          <a:prstGeom prst="rect">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1751" name="Graphic 31750" descr="Chat">
            <a:extLst>
              <a:ext uri="{FF2B5EF4-FFF2-40B4-BE49-F238E27FC236}">
                <a16:creationId xmlns:a16="http://schemas.microsoft.com/office/drawing/2014/main" id="{71C53E3D-A4B6-6DFC-DAFC-91D0B755224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09357" y="1470891"/>
            <a:ext cx="3916219" cy="3916219"/>
          </a:xfrm>
          <a:prstGeom prst="rect">
            <a:avLst/>
          </a:prstGeom>
        </p:spPr>
      </p:pic>
      <p:sp>
        <p:nvSpPr>
          <p:cNvPr id="31747" name="Content Placeholder 2">
            <a:extLst>
              <a:ext uri="{FF2B5EF4-FFF2-40B4-BE49-F238E27FC236}">
                <a16:creationId xmlns:a16="http://schemas.microsoft.com/office/drawing/2014/main" id="{984A7D16-189E-8456-6FE9-D93EF754DF51}"/>
              </a:ext>
            </a:extLst>
          </p:cNvPr>
          <p:cNvSpPr>
            <a:spLocks noGrp="1"/>
          </p:cNvSpPr>
          <p:nvPr>
            <p:ph idx="1"/>
          </p:nvPr>
        </p:nvSpPr>
        <p:spPr>
          <a:xfrm>
            <a:off x="4794437" y="2645922"/>
            <a:ext cx="3326041" cy="3710427"/>
          </a:xfrm>
        </p:spPr>
        <p:txBody>
          <a:bodyPr anchor="t">
            <a:normAutofit/>
          </a:bodyPr>
          <a:lstStyle/>
          <a:p>
            <a:pPr marL="0" indent="0">
              <a:lnSpc>
                <a:spcPct val="90000"/>
              </a:lnSpc>
              <a:buFont typeface="Arial" panose="020B0604020202020204" pitchFamily="34" charset="0"/>
              <a:buNone/>
            </a:pPr>
            <a:endParaRPr lang="en-US" altLang="en-US" sz="1400" dirty="0">
              <a:solidFill>
                <a:schemeClr val="tx1">
                  <a:alpha val="80000"/>
                </a:schemeClr>
              </a:solidFill>
            </a:endParaRPr>
          </a:p>
          <a:p>
            <a:pPr marL="457200" lvl="1" indent="0">
              <a:lnSpc>
                <a:spcPct val="90000"/>
              </a:lnSpc>
              <a:buFont typeface="Arial" panose="020B0604020202020204" pitchFamily="34" charset="0"/>
              <a:buNone/>
            </a:pPr>
            <a:r>
              <a:rPr lang="en-US" altLang="en-US" sz="2000" dirty="0">
                <a:solidFill>
                  <a:schemeClr val="tx1">
                    <a:alpha val="80000"/>
                  </a:schemeClr>
                </a:solidFill>
              </a:rPr>
              <a:t>In January, Senate Majority Leader Chuck Schumer called for the FTC and FDA to investigate ZYN for concerns relating to marketing and health effects. </a:t>
            </a:r>
          </a:p>
        </p:txBody>
      </p:sp>
      <p:cxnSp>
        <p:nvCxnSpPr>
          <p:cNvPr id="31767" name="Straight Connector 31766">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89621" y="3610394"/>
            <a:ext cx="0" cy="3238728"/>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39816B78-9ADA-2757-7B6B-4EB8C601BD6B}"/>
              </a:ext>
            </a:extLst>
          </p:cNvPr>
          <p:cNvSpPr txBox="1"/>
          <p:nvPr/>
        </p:nvSpPr>
        <p:spPr>
          <a:xfrm>
            <a:off x="-14630" y="1938598"/>
            <a:ext cx="3916218" cy="2336024"/>
          </a:xfrm>
          <a:prstGeom prst="rect">
            <a:avLst/>
          </a:prstGeom>
          <a:noFill/>
        </p:spPr>
        <p:txBody>
          <a:bodyPr wrap="square">
            <a:spAutoFit/>
          </a:bodyPr>
          <a:lstStyle/>
          <a:p>
            <a:pPr marL="457200" lvl="1" indent="0" algn="ctr">
              <a:lnSpc>
                <a:spcPct val="90000"/>
              </a:lnSpc>
              <a:buFont typeface="Arial" panose="020B0604020202020204" pitchFamily="34" charset="0"/>
              <a:buNone/>
            </a:pPr>
            <a:r>
              <a:rPr lang="en-US" altLang="en-US" sz="1800" dirty="0">
                <a:solidFill>
                  <a:schemeClr val="bg1"/>
                </a:solidFill>
              </a:rPr>
              <a:t>"It's a pouch packed with problems - high levels of nicotine. So today, I'm delivering a warning to parents, because these nicotine pouches seem to lock their sights on young kids - teenagers, and even lower - and then use the social media to hook ‘</a:t>
            </a:r>
            <a:r>
              <a:rPr lang="en-US" altLang="en-US" sz="1800" dirty="0" err="1">
                <a:solidFill>
                  <a:schemeClr val="bg1"/>
                </a:solidFill>
              </a:rPr>
              <a:t>em</a:t>
            </a:r>
            <a:r>
              <a:rPr lang="en-US" altLang="en-US" sz="1800" dirty="0">
                <a:solidFill>
                  <a:schemeClr val="bg1"/>
                </a:solidFill>
              </a:rPr>
              <a:t>."</a:t>
            </a:r>
          </a:p>
        </p:txBody>
      </p:sp>
    </p:spTree>
    <p:extLst>
      <p:ext uri="{BB962C8B-B14F-4D97-AF65-F5344CB8AC3E}">
        <p14:creationId xmlns:p14="http://schemas.microsoft.com/office/powerpoint/2010/main" val="1186203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5959D6E6-EF35-D484-A13F-294F23FF0828}"/>
              </a:ext>
            </a:extLst>
          </p:cNvPr>
          <p:cNvSpPr>
            <a:spLocks noGrp="1"/>
          </p:cNvSpPr>
          <p:nvPr>
            <p:ph type="title"/>
          </p:nvPr>
        </p:nvSpPr>
        <p:spPr>
          <a:xfrm>
            <a:off x="457200" y="887413"/>
            <a:ext cx="8229600" cy="1143000"/>
          </a:xfrm>
        </p:spPr>
        <p:txBody>
          <a:bodyPr/>
          <a:lstStyle/>
          <a:p>
            <a:r>
              <a:rPr lang="en-US" altLang="en-US" sz="2800" dirty="0"/>
              <a:t>Bailey Wolters, on behalf of himself and</a:t>
            </a:r>
            <a:br>
              <a:rPr lang="en-US" altLang="en-US" sz="2800" dirty="0"/>
            </a:br>
            <a:r>
              <a:rPr lang="en-US" altLang="en-US" sz="2800" dirty="0"/>
              <a:t>all those similarly situated</a:t>
            </a:r>
            <a:br>
              <a:rPr lang="en-US" altLang="en-US" sz="2800" dirty="0"/>
            </a:br>
            <a:r>
              <a:rPr lang="en-US" altLang="en-US" sz="2800" dirty="0"/>
              <a:t>v.</a:t>
            </a:r>
            <a:br>
              <a:rPr lang="en-US" altLang="en-US" sz="2800" dirty="0"/>
            </a:br>
            <a:r>
              <a:rPr lang="en-US" altLang="en-US" sz="2800" dirty="0"/>
              <a:t>Swedish Match North America, LLC and</a:t>
            </a:r>
            <a:br>
              <a:rPr lang="en-US" altLang="en-US" sz="2800" dirty="0"/>
            </a:br>
            <a:r>
              <a:rPr lang="en-US" altLang="en-US" sz="2800" dirty="0"/>
              <a:t>Philip Morris International, Inc.</a:t>
            </a:r>
          </a:p>
        </p:txBody>
      </p:sp>
      <p:graphicFrame>
        <p:nvGraphicFramePr>
          <p:cNvPr id="31789" name="Content Placeholder 2">
            <a:extLst>
              <a:ext uri="{FF2B5EF4-FFF2-40B4-BE49-F238E27FC236}">
                <a16:creationId xmlns:a16="http://schemas.microsoft.com/office/drawing/2014/main" id="{A50B991D-4518-76AF-0E88-DDEE5DA437ED}"/>
              </a:ext>
            </a:extLst>
          </p:cNvPr>
          <p:cNvGraphicFramePr>
            <a:graphicFrameLocks noGrp="1"/>
          </p:cNvGraphicFramePr>
          <p:nvPr>
            <p:ph idx="1"/>
            <p:extLst>
              <p:ext uri="{D42A27DB-BD31-4B8C-83A1-F6EECF244321}">
                <p14:modId xmlns:p14="http://schemas.microsoft.com/office/powerpoint/2010/main" val="77880151"/>
              </p:ext>
            </p:extLst>
          </p:nvPr>
        </p:nvGraphicFramePr>
        <p:xfrm>
          <a:off x="457200" y="2548573"/>
          <a:ext cx="8229600" cy="40957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956305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C7409044-3744-33D2-02D2-A9D541031DE3}"/>
              </a:ext>
            </a:extLst>
          </p:cNvPr>
          <p:cNvSpPr>
            <a:spLocks noGrp="1"/>
          </p:cNvSpPr>
          <p:nvPr>
            <p:ph type="ctrTitle"/>
          </p:nvPr>
        </p:nvSpPr>
        <p:spPr>
          <a:xfrm>
            <a:off x="463550" y="1535113"/>
            <a:ext cx="8680450" cy="2065337"/>
          </a:xfrm>
        </p:spPr>
        <p:txBody>
          <a:bodyPr/>
          <a:lstStyle/>
          <a:p>
            <a:pPr eaLnBrk="1" hangingPunct="1"/>
            <a:r>
              <a:rPr lang="en-US" altLang="en-US" dirty="0"/>
              <a:t>FDA’s New Searchable Tobacco Products Database</a:t>
            </a:r>
          </a:p>
        </p:txBody>
      </p:sp>
      <p:sp>
        <p:nvSpPr>
          <p:cNvPr id="3" name="Subtitle 2">
            <a:extLst>
              <a:ext uri="{FF2B5EF4-FFF2-40B4-BE49-F238E27FC236}">
                <a16:creationId xmlns:a16="http://schemas.microsoft.com/office/drawing/2014/main" id="{13E00AA4-64E2-CA60-D1EF-495FEDE63641}"/>
              </a:ext>
            </a:extLst>
          </p:cNvPr>
          <p:cNvSpPr>
            <a:spLocks noGrp="1"/>
          </p:cNvSpPr>
          <p:nvPr>
            <p:ph type="subTitle" idx="1"/>
          </p:nvPr>
        </p:nvSpPr>
        <p:spPr>
          <a:xfrm>
            <a:off x="463550" y="3886200"/>
            <a:ext cx="8386763" cy="2225675"/>
          </a:xfrm>
        </p:spPr>
        <p:txBody>
          <a:bodyPr rtlCol="0">
            <a:normAutofit/>
          </a:bodyPr>
          <a:lstStyle/>
          <a:p>
            <a:pPr algn="r" eaLnBrk="1" fontAlgn="auto" hangingPunct="1">
              <a:spcAft>
                <a:spcPts val="0"/>
              </a:spcAft>
              <a:buFont typeface="Arial"/>
              <a:buNone/>
              <a:defRPr/>
            </a:pPr>
            <a:r>
              <a:rPr lang="en-US" sz="2400" dirty="0"/>
              <a:t>Blair Inniss</a:t>
            </a:r>
          </a:p>
          <a:p>
            <a:pPr algn="r" eaLnBrk="1" fontAlgn="auto" hangingPunct="1">
              <a:spcAft>
                <a:spcPts val="0"/>
              </a:spcAft>
              <a:buFont typeface="Arial"/>
              <a:buNone/>
              <a:defRPr/>
            </a:pPr>
            <a:r>
              <a:rPr lang="en-US" sz="2400" dirty="0"/>
              <a:t>Deputy Director, Legal Resource Center for Public Health Policy</a:t>
            </a:r>
          </a:p>
          <a:p>
            <a:pPr algn="r" eaLnBrk="1" fontAlgn="auto" hangingPunct="1">
              <a:spcAft>
                <a:spcPts val="0"/>
              </a:spcAft>
              <a:buFont typeface="Arial"/>
              <a:buNone/>
              <a:defRPr/>
            </a:pPr>
            <a:r>
              <a:rPr lang="en-US" sz="2400" dirty="0"/>
              <a:t>April 10, 2024</a:t>
            </a:r>
          </a:p>
        </p:txBody>
      </p:sp>
    </p:spTree>
    <p:extLst>
      <p:ext uri="{BB962C8B-B14F-4D97-AF65-F5344CB8AC3E}">
        <p14:creationId xmlns:p14="http://schemas.microsoft.com/office/powerpoint/2010/main" val="26248421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093EAA3F8F16B47A753E66737761C97" ma:contentTypeVersion="15" ma:contentTypeDescription="Create a new document." ma:contentTypeScope="" ma:versionID="728d7ca0fe891709b8a28e63fc66d635">
  <xsd:schema xmlns:xsd="http://www.w3.org/2001/XMLSchema" xmlns:xs="http://www.w3.org/2001/XMLSchema" xmlns:p="http://schemas.microsoft.com/office/2006/metadata/properties" xmlns:ns2="9fa23521-5820-46c9-b968-4f4cc61e2276" xmlns:ns3="f06332cb-994b-4a35-97af-1f5b60e13a65" targetNamespace="http://schemas.microsoft.com/office/2006/metadata/properties" ma:root="true" ma:fieldsID="e9c3a25a22a558ed656b5893876d736d" ns2:_="" ns3:_="">
    <xsd:import namespace="9fa23521-5820-46c9-b968-4f4cc61e2276"/>
    <xsd:import namespace="f06332cb-994b-4a35-97af-1f5b60e13a6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a23521-5820-46c9-b968-4f4cc61e227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9d37ae30-1c3a-40e1-94c5-05ea5a1665a8"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06332cb-994b-4a35-97af-1f5b60e13a65"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23dd9fc3-841d-4ad8-9608-186591a82c35}" ma:internalName="TaxCatchAll" ma:showField="CatchAllData" ma:web="f06332cb-994b-4a35-97af-1f5b60e13a6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9fa23521-5820-46c9-b968-4f4cc61e2276">
      <Terms xmlns="http://schemas.microsoft.com/office/infopath/2007/PartnerControls"/>
    </lcf76f155ced4ddcb4097134ff3c332f>
    <TaxCatchAll xmlns="f06332cb-994b-4a35-97af-1f5b60e13a65" xsi:nil="true"/>
  </documentManagement>
</p:properties>
</file>

<file path=customXml/itemProps1.xml><?xml version="1.0" encoding="utf-8"?>
<ds:datastoreItem xmlns:ds="http://schemas.openxmlformats.org/officeDocument/2006/customXml" ds:itemID="{A6767DD9-0FFE-4044-9A60-FBC5C9D625DD}">
  <ds:schemaRefs>
    <ds:schemaRef ds:uri="http://schemas.microsoft.com/sharepoint/v3/contenttype/forms"/>
  </ds:schemaRefs>
</ds:datastoreItem>
</file>

<file path=customXml/itemProps2.xml><?xml version="1.0" encoding="utf-8"?>
<ds:datastoreItem xmlns:ds="http://schemas.openxmlformats.org/officeDocument/2006/customXml" ds:itemID="{8924DE46-5367-412C-95E3-1CDA9A85848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a23521-5820-46c9-b968-4f4cc61e2276"/>
    <ds:schemaRef ds:uri="f06332cb-994b-4a35-97af-1f5b60e13a6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D416184-AC8D-4DEF-AC5F-F027F9E17B04}">
  <ds:schemaRefs>
    <ds:schemaRef ds:uri="http://purl.org/dc/terms/"/>
    <ds:schemaRef ds:uri="http://purl.org/dc/dcmitype/"/>
    <ds:schemaRef ds:uri="http://schemas.microsoft.com/office/2006/documentManagement/types"/>
    <ds:schemaRef ds:uri="http://schemas.microsoft.com/office/infopath/2007/PartnerControls"/>
    <ds:schemaRef ds:uri="http://purl.org/dc/elements/1.1/"/>
    <ds:schemaRef ds:uri="http://schemas.microsoft.com/office/2006/metadata/properties"/>
    <ds:schemaRef ds:uri="da83f410-c06a-4c5e-8d3a-811ec559d79b"/>
    <ds:schemaRef ds:uri="http://schemas.openxmlformats.org/package/2006/metadata/core-properties"/>
    <ds:schemaRef ds:uri="c261c137-cdd3-4900-bec3-09f30364350c"/>
    <ds:schemaRef ds:uri="http://www.w3.org/XML/1998/namespace"/>
    <ds:schemaRef ds:uri="9fa23521-5820-46c9-b968-4f4cc61e2276"/>
    <ds:schemaRef ds:uri="f06332cb-994b-4a35-97af-1f5b60e13a65"/>
  </ds:schemaRefs>
</ds:datastoreItem>
</file>

<file path=docProps/app.xml><?xml version="1.0" encoding="utf-8"?>
<Properties xmlns="http://schemas.openxmlformats.org/officeDocument/2006/extended-properties" xmlns:vt="http://schemas.openxmlformats.org/officeDocument/2006/docPropsVTypes">
  <TotalTime>6681</TotalTime>
  <Words>507</Words>
  <Application>Microsoft Office PowerPoint</Application>
  <PresentationFormat>On-screen Show (4:3)</PresentationFormat>
  <Paragraphs>51</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ZYN Tobacco-Free Nicotine</vt:lpstr>
      <vt:lpstr>What is ZYN?</vt:lpstr>
      <vt:lpstr>We Know Swedish Match</vt:lpstr>
      <vt:lpstr>We Know Swedish Match</vt:lpstr>
      <vt:lpstr>We Know Swedish Match</vt:lpstr>
      <vt:lpstr>Health Facts</vt:lpstr>
      <vt:lpstr>ZYN in the News</vt:lpstr>
      <vt:lpstr>Bailey Wolters, on behalf of himself and all those similarly situated v. Swedish Match North America, LLC and Philip Morris International, Inc.</vt:lpstr>
      <vt:lpstr>FDA’s New Searchable Tobacco Products Database</vt:lpstr>
      <vt:lpstr>Searchable Tobacco Products Database</vt:lpstr>
    </vt:vector>
  </TitlesOfParts>
  <Company>Univ of Maryland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Jenna Meol</dc:creator>
  <cp:lastModifiedBy>Inniss, Blair</cp:lastModifiedBy>
  <cp:revision>167</cp:revision>
  <cp:lastPrinted>2024-04-08T21:57:31Z</cp:lastPrinted>
  <dcterms:created xsi:type="dcterms:W3CDTF">2011-07-06T17:41:02Z</dcterms:created>
  <dcterms:modified xsi:type="dcterms:W3CDTF">2025-03-26T15:41:19Z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cf76f155ced4ddcb4097134ff3c332f">
    <vt:lpwstr/>
  </property>
  <property fmtid="{D5CDD505-2E9C-101B-9397-08002B2CF9AE}" pid="3" name="TaxCatchAll">
    <vt:lpwstr/>
  </property>
  <property fmtid="{D5CDD505-2E9C-101B-9397-08002B2CF9AE}" pid="4" name="ContentTypeId">
    <vt:lpwstr>0x0101001093EAA3F8F16B47A753E66737761C97</vt:lpwstr>
  </property>
  <property fmtid="{D5CDD505-2E9C-101B-9397-08002B2CF9AE}" pid="5" name="MediaServiceImageTags">
    <vt:lpwstr/>
  </property>
</Properties>
</file>